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4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CF75CB8-DBF4-4452-BC05-7D72131DDC09}">
      <dgm:prSet phldrT="[Text]" custT="1"/>
      <dgm:spPr/>
      <dgm:t>
        <a:bodyPr anchor="t"/>
        <a:lstStyle/>
        <a:p>
          <a:pPr algn="ctr"/>
          <a:r>
            <a:rPr lang="sv-SE" sz="1400" b="1" dirty="0"/>
            <a:t>Styrelse</a:t>
          </a:r>
        </a:p>
        <a:p>
          <a:pPr algn="l"/>
          <a:r>
            <a:rPr lang="sv-SE" sz="1000" dirty="0"/>
            <a:t>Ordförande:</a:t>
          </a:r>
        </a:p>
        <a:p>
          <a:pPr algn="l"/>
          <a:r>
            <a:rPr lang="sv-SE" sz="1000" dirty="0"/>
            <a:t>Ledamot: Bör vara minst en representant från ungdom, junior och senior</a:t>
          </a:r>
        </a:p>
        <a:p>
          <a:pPr algn="l"/>
          <a:r>
            <a:rPr lang="sv-SE" sz="1000" dirty="0"/>
            <a:t>Ledamot:</a:t>
          </a:r>
        </a:p>
        <a:p>
          <a:pPr algn="l"/>
          <a:r>
            <a:rPr lang="sv-SE" sz="1000" dirty="0"/>
            <a:t>Ledamot:</a:t>
          </a:r>
        </a:p>
        <a:p>
          <a:pPr algn="l"/>
          <a:r>
            <a:rPr lang="sv-SE" sz="1000" dirty="0"/>
            <a:t>Ledamot:</a:t>
          </a:r>
        </a:p>
        <a:p>
          <a:pPr algn="l"/>
          <a:r>
            <a:rPr lang="sv-SE" sz="1000" dirty="0"/>
            <a:t>Sekreterare:</a:t>
          </a:r>
        </a:p>
        <a:p>
          <a:pPr algn="l"/>
          <a:r>
            <a:rPr lang="sv-SE" sz="1000" dirty="0"/>
            <a:t>Kassör:</a:t>
          </a:r>
        </a:p>
      </dgm:t>
    </dgm:pt>
    <dgm:pt modelId="{397B3027-9B02-49F1-9E77-55E43D3BB0C0}" type="parTrans" cxnId="{73F572C6-0585-40AD-B162-9D61AD91649C}">
      <dgm:prSet/>
      <dgm:spPr/>
      <dgm:t>
        <a:bodyPr/>
        <a:lstStyle/>
        <a:p>
          <a:pPr algn="ctr"/>
          <a:endParaRPr lang="sv-SE" sz="800"/>
        </a:p>
      </dgm:t>
    </dgm:pt>
    <dgm:pt modelId="{79E2E361-6C3A-4851-A009-4F0DCDD142BD}" type="sibTrans" cxnId="{73F572C6-0585-40AD-B162-9D61AD91649C}">
      <dgm:prSet/>
      <dgm:spPr/>
      <dgm:t>
        <a:bodyPr/>
        <a:lstStyle/>
        <a:p>
          <a:pPr algn="ctr"/>
          <a:endParaRPr lang="sv-SE" sz="800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000" b="1" dirty="0"/>
            <a:t>Marknadsansvarig</a:t>
          </a:r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6DC70CFA-6F54-4AAD-8B9B-64719EABB9F3}">
      <dgm:prSet phldrT="[Text]" custT="1"/>
      <dgm:spPr/>
      <dgm:t>
        <a:bodyPr anchor="t"/>
        <a:lstStyle/>
        <a:p>
          <a:pPr algn="ctr"/>
          <a:r>
            <a:rPr lang="sv-SE" sz="1000" b="1" dirty="0"/>
            <a:t>Ungdomsansvarig</a:t>
          </a:r>
        </a:p>
        <a:p>
          <a:pPr algn="ctr"/>
          <a:endParaRPr lang="sv-SE" sz="1000" dirty="0"/>
        </a:p>
      </dgm:t>
    </dgm:pt>
    <dgm:pt modelId="{09F97A6D-1E2F-4724-9542-53137EFF6A3B}" type="parTrans" cxnId="{B13EA7CC-0D0F-4137-8DEC-5B2575286B62}">
      <dgm:prSet/>
      <dgm:spPr/>
      <dgm:t>
        <a:bodyPr/>
        <a:lstStyle/>
        <a:p>
          <a:pPr algn="ctr"/>
          <a:endParaRPr lang="sv-SE" sz="800"/>
        </a:p>
      </dgm:t>
    </dgm:pt>
    <dgm:pt modelId="{3FBC9784-8650-4133-AC6F-4B24753BCCA2}" type="sibTrans" cxnId="{B13EA7CC-0D0F-4137-8DEC-5B2575286B62}">
      <dgm:prSet/>
      <dgm:spPr/>
      <dgm:t>
        <a:bodyPr/>
        <a:lstStyle/>
        <a:p>
          <a:pPr algn="ctr"/>
          <a:endParaRPr lang="sv-SE" sz="800"/>
        </a:p>
      </dgm:t>
    </dgm:pt>
    <dgm:pt modelId="{0C434E5C-14E9-424A-954A-0E01B8D087EF}">
      <dgm:prSet phldrT="[Text]" custT="1"/>
      <dgm:spPr/>
      <dgm:t>
        <a:bodyPr anchor="t"/>
        <a:lstStyle/>
        <a:p>
          <a:pPr algn="ctr"/>
          <a:r>
            <a:rPr lang="sv-SE" sz="1000" b="1" dirty="0"/>
            <a:t>Junioransvarig</a:t>
          </a:r>
        </a:p>
        <a:p>
          <a:pPr algn="ctr"/>
          <a:endParaRPr lang="sv-SE" sz="1000" b="1" dirty="0"/>
        </a:p>
      </dgm:t>
    </dgm:pt>
    <dgm:pt modelId="{C3E69E6F-6756-475B-8AE2-2ED794E2F7EF}" type="parTrans" cxnId="{C61424EC-123C-4D1B-84CD-86FFBAF8F312}">
      <dgm:prSet/>
      <dgm:spPr/>
      <dgm:t>
        <a:bodyPr/>
        <a:lstStyle/>
        <a:p>
          <a:pPr algn="ctr"/>
          <a:endParaRPr lang="sv-SE" sz="800"/>
        </a:p>
      </dgm:t>
    </dgm:pt>
    <dgm:pt modelId="{2F304C68-F143-4EE3-87EB-14ED9A68BA5B}" type="sibTrans" cxnId="{C61424EC-123C-4D1B-84CD-86FFBAF8F312}">
      <dgm:prSet/>
      <dgm:spPr/>
      <dgm:t>
        <a:bodyPr/>
        <a:lstStyle/>
        <a:p>
          <a:pPr algn="ctr"/>
          <a:endParaRPr lang="sv-SE" sz="800"/>
        </a:p>
      </dgm:t>
    </dgm:pt>
    <dgm:pt modelId="{4954D7B7-A5E1-4429-9FA6-DE2F3F235A1C}">
      <dgm:prSet custT="1"/>
      <dgm:spPr/>
      <dgm:t>
        <a:bodyPr anchor="t"/>
        <a:lstStyle/>
        <a:p>
          <a:pPr algn="ctr"/>
          <a:r>
            <a:rPr lang="sv-SE" sz="1000" b="1" dirty="0"/>
            <a:t>Senioransvarig</a:t>
          </a:r>
        </a:p>
        <a:p>
          <a:pPr algn="ctr"/>
          <a:endParaRPr lang="sv-SE" sz="1000" b="1" dirty="0"/>
        </a:p>
      </dgm:t>
    </dgm:pt>
    <dgm:pt modelId="{F26F8C10-A041-4C66-A315-8C0E93251B07}" type="parTrans" cxnId="{6785768E-DB36-4BCC-A544-1D0A8C8D6544}">
      <dgm:prSet/>
      <dgm:spPr/>
      <dgm:t>
        <a:bodyPr/>
        <a:lstStyle/>
        <a:p>
          <a:pPr algn="ctr"/>
          <a:endParaRPr lang="sv-SE" sz="800"/>
        </a:p>
      </dgm:t>
    </dgm:pt>
    <dgm:pt modelId="{2A541A38-39C4-4B57-9105-75F697374349}" type="sibTrans" cxnId="{6785768E-DB36-4BCC-A544-1D0A8C8D6544}">
      <dgm:prSet/>
      <dgm:spPr/>
      <dgm:t>
        <a:bodyPr/>
        <a:lstStyle/>
        <a:p>
          <a:pPr algn="ctr"/>
          <a:endParaRPr lang="sv-SE" sz="800"/>
        </a:p>
      </dgm:t>
    </dgm:pt>
    <dgm:pt modelId="{60F177DF-E5F7-4703-92DD-836718445026}">
      <dgm:prSet custT="1"/>
      <dgm:spPr/>
      <dgm:t>
        <a:bodyPr anchor="t"/>
        <a:lstStyle/>
        <a:p>
          <a:pPr algn="ctr"/>
          <a:r>
            <a:rPr lang="sv-SE" sz="1000" b="1" dirty="0"/>
            <a:t>Ansvarig vuxenskidskola</a:t>
          </a:r>
        </a:p>
        <a:p>
          <a:pPr algn="ctr"/>
          <a:endParaRPr lang="sv-SE" sz="1000" b="1" dirty="0"/>
        </a:p>
        <a:p>
          <a:pPr algn="ctr"/>
          <a:endParaRPr lang="sv-SE" sz="1000" b="1" dirty="0"/>
        </a:p>
      </dgm:t>
    </dgm:pt>
    <dgm:pt modelId="{1B998A9D-DA8F-4425-9B29-8B451484AB6A}" type="parTrans" cxnId="{66567204-09F8-402B-8F37-6E4A1A06C61B}">
      <dgm:prSet/>
      <dgm:spPr/>
      <dgm:t>
        <a:bodyPr/>
        <a:lstStyle/>
        <a:p>
          <a:pPr algn="ctr"/>
          <a:endParaRPr lang="sv-SE" sz="800"/>
        </a:p>
      </dgm:t>
    </dgm:pt>
    <dgm:pt modelId="{85ADBB16-0EE0-4308-BD06-FC5E7F2C4618}" type="sibTrans" cxnId="{66567204-09F8-402B-8F37-6E4A1A06C61B}">
      <dgm:prSet/>
      <dgm:spPr/>
      <dgm:t>
        <a:bodyPr/>
        <a:lstStyle/>
        <a:p>
          <a:pPr algn="ctr"/>
          <a:endParaRPr lang="sv-SE" sz="800"/>
        </a:p>
      </dgm:t>
    </dgm:pt>
    <dgm:pt modelId="{D9722CE5-6738-44DA-B873-530BD5A36141}">
      <dgm:prSet custT="1"/>
      <dgm:spPr/>
      <dgm:t>
        <a:bodyPr anchor="t"/>
        <a:lstStyle/>
        <a:p>
          <a:pPr algn="ctr"/>
          <a:r>
            <a:rPr lang="sv-SE" sz="1000" b="1" dirty="0"/>
            <a:t>Ansvarig tävlingsarrangemang</a:t>
          </a:r>
        </a:p>
      </dgm:t>
    </dgm:pt>
    <dgm:pt modelId="{984D25CE-812B-4293-8D01-82BDF2D8D880}" type="parTrans" cxnId="{3061FD87-1E0A-4B75-A4FF-F5844EE4ACEC}">
      <dgm:prSet/>
      <dgm:spPr/>
      <dgm:t>
        <a:bodyPr/>
        <a:lstStyle/>
        <a:p>
          <a:pPr algn="ctr"/>
          <a:endParaRPr lang="sv-SE" sz="800"/>
        </a:p>
      </dgm:t>
    </dgm:pt>
    <dgm:pt modelId="{D9F6043B-B8C6-440A-97EE-F4D3FF2959B9}" type="sibTrans" cxnId="{3061FD87-1E0A-4B75-A4FF-F5844EE4ACEC}">
      <dgm:prSet/>
      <dgm:spPr/>
      <dgm:t>
        <a:bodyPr/>
        <a:lstStyle/>
        <a:p>
          <a:pPr algn="ctr"/>
          <a:endParaRPr lang="sv-SE" sz="800"/>
        </a:p>
      </dgm:t>
    </dgm:pt>
    <dgm:pt modelId="{855A5BC9-F4FA-4CB9-BD81-17DF22A9147B}">
      <dgm:prSet custT="1"/>
      <dgm:spPr/>
      <dgm:t>
        <a:bodyPr anchor="t"/>
        <a:lstStyle/>
        <a:p>
          <a:pPr algn="ctr"/>
          <a:r>
            <a:rPr lang="sv-SE" sz="1000" b="1" dirty="0"/>
            <a:t>Anläggningsansvarig</a:t>
          </a:r>
        </a:p>
        <a:p>
          <a:pPr algn="ctr"/>
          <a:endParaRPr lang="sv-SE" sz="1000" b="1" dirty="0"/>
        </a:p>
      </dgm:t>
    </dgm:pt>
    <dgm:pt modelId="{7FFA19B1-1E40-430B-8FA8-852A5B208142}" type="parTrans" cxnId="{21A3F75E-915B-4828-B563-75ADB499C4C4}">
      <dgm:prSet/>
      <dgm:spPr/>
      <dgm:t>
        <a:bodyPr/>
        <a:lstStyle/>
        <a:p>
          <a:endParaRPr lang="sv-SE"/>
        </a:p>
      </dgm:t>
    </dgm:pt>
    <dgm:pt modelId="{0393E74E-01E9-4092-A7AD-1EC6BCBDA570}" type="sibTrans" cxnId="{21A3F75E-915B-4828-B563-75ADB499C4C4}">
      <dgm:prSet/>
      <dgm:spPr/>
      <dgm:t>
        <a:bodyPr/>
        <a:lstStyle/>
        <a:p>
          <a:endParaRPr lang="sv-SE"/>
        </a:p>
      </dgm:t>
    </dgm:pt>
    <dgm:pt modelId="{C69283E7-8643-436C-90B9-3507A04FDD78}">
      <dgm:prSet custT="1"/>
      <dgm:spPr/>
      <dgm:t>
        <a:bodyPr anchor="t"/>
        <a:lstStyle/>
        <a:p>
          <a:pPr algn="ctr"/>
          <a:r>
            <a:rPr lang="sv-SE" sz="1000" b="1" dirty="0"/>
            <a:t>Ansvarig barnskidskola</a:t>
          </a:r>
        </a:p>
      </dgm:t>
    </dgm:pt>
    <dgm:pt modelId="{6808C5EC-4A3D-40CC-8203-F9B25C53EA4D}" type="parTrans" cxnId="{C1691A5C-69C7-4F8F-8F3E-187236A5A627}">
      <dgm:prSet/>
      <dgm:spPr/>
      <dgm:t>
        <a:bodyPr/>
        <a:lstStyle/>
        <a:p>
          <a:endParaRPr lang="sv-SE"/>
        </a:p>
      </dgm:t>
    </dgm:pt>
    <dgm:pt modelId="{57CA2B90-DDE3-4D16-A64C-50D6926FD9A6}" type="sibTrans" cxnId="{C1691A5C-69C7-4F8F-8F3E-187236A5A627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1D1885D-AB57-4729-838C-B92C3EA8E63F}" type="pres">
      <dgm:prSet presAssocID="{BCF75CB8-DBF4-4452-BC05-7D72131DDC09}" presName="hierRoot1" presStyleCnt="0">
        <dgm:presLayoutVars>
          <dgm:hierBranch val="init"/>
        </dgm:presLayoutVars>
      </dgm:prSet>
      <dgm:spPr/>
    </dgm:pt>
    <dgm:pt modelId="{7D87DE2B-9796-45D0-B9B4-BEDC160DE5DD}" type="pres">
      <dgm:prSet presAssocID="{BCF75CB8-DBF4-4452-BC05-7D72131DDC09}" presName="rootComposite1" presStyleCnt="0"/>
      <dgm:spPr/>
    </dgm:pt>
    <dgm:pt modelId="{453F1416-BEF8-46FE-B84F-8E4E96250D2E}" type="pres">
      <dgm:prSet presAssocID="{BCF75CB8-DBF4-4452-BC05-7D72131DDC09}" presName="rootText1" presStyleLbl="node0" presStyleIdx="0" presStyleCnt="1" custScaleX="347164" custScaleY="535121" custLinFactNeighborX="-4049" custLinFactNeighborY="-10121">
        <dgm:presLayoutVars>
          <dgm:chPref val="3"/>
        </dgm:presLayoutVars>
      </dgm:prSet>
      <dgm:spPr/>
    </dgm:pt>
    <dgm:pt modelId="{C884B2E5-E699-4AE0-9297-D57FF7CD7283}" type="pres">
      <dgm:prSet presAssocID="{BCF75CB8-DBF4-4452-BC05-7D72131DDC09}" presName="rootConnector1" presStyleLbl="node1" presStyleIdx="0" presStyleCnt="0"/>
      <dgm:spPr/>
    </dgm:pt>
    <dgm:pt modelId="{85030443-6B35-4E76-9A72-7DAAFB0149A8}" type="pres">
      <dgm:prSet presAssocID="{BCF75CB8-DBF4-4452-BC05-7D72131DDC09}" presName="hierChild2" presStyleCnt="0"/>
      <dgm:spPr/>
    </dgm:pt>
    <dgm:pt modelId="{094E196E-5B06-4B65-B71B-138DC24BF62B}" type="pres">
      <dgm:prSet presAssocID="{05BF8CB8-2A89-4017-88EF-24202A0DF98C}" presName="Name37" presStyleLbl="parChTrans1D2" presStyleIdx="0" presStyleCnt="8"/>
      <dgm:spPr/>
    </dgm:pt>
    <dgm:pt modelId="{C149D825-6D23-442E-9BBE-1DCFF4C9B3CD}" type="pres">
      <dgm:prSet presAssocID="{BB1C0C41-11C9-4B8A-935A-31C921018D8A}" presName="hierRoot2" presStyleCnt="0">
        <dgm:presLayoutVars>
          <dgm:hierBranch val="init"/>
        </dgm:presLayoutVars>
      </dgm:prSet>
      <dgm:spPr/>
    </dgm:pt>
    <dgm:pt modelId="{2020E617-AF37-4E0A-8C30-9287A9B1699F}" type="pres">
      <dgm:prSet presAssocID="{BB1C0C41-11C9-4B8A-935A-31C921018D8A}" presName="rootComposite" presStyleCnt="0"/>
      <dgm:spPr/>
    </dgm:pt>
    <dgm:pt modelId="{51E2E722-3B4F-4AF5-8B3D-E6E026497551}" type="pres">
      <dgm:prSet presAssocID="{BB1C0C41-11C9-4B8A-935A-31C921018D8A}" presName="rootText" presStyleLbl="node2" presStyleIdx="0" presStyleCnt="8" custScaleX="140673" custScaleY="199798">
        <dgm:presLayoutVars>
          <dgm:chPref val="3"/>
        </dgm:presLayoutVars>
      </dgm:prSet>
      <dgm:spPr/>
    </dgm:pt>
    <dgm:pt modelId="{01E3C0A9-2C75-4C84-9B28-B3BAA3A3C0D1}" type="pres">
      <dgm:prSet presAssocID="{BB1C0C41-11C9-4B8A-935A-31C921018D8A}" presName="rootConnector" presStyleLbl="node2" presStyleIdx="0" presStyleCnt="8"/>
      <dgm:spPr/>
    </dgm:pt>
    <dgm:pt modelId="{61F8EAE8-FC64-4856-AF15-D5A3FE81E26D}" type="pres">
      <dgm:prSet presAssocID="{BB1C0C41-11C9-4B8A-935A-31C921018D8A}" presName="hierChild4" presStyleCnt="0"/>
      <dgm:spPr/>
    </dgm:pt>
    <dgm:pt modelId="{E2405EFC-7AAF-4CFE-B716-C974AF4214B1}" type="pres">
      <dgm:prSet presAssocID="{BB1C0C41-11C9-4B8A-935A-31C921018D8A}" presName="hierChild5" presStyleCnt="0"/>
      <dgm:spPr/>
    </dgm:pt>
    <dgm:pt modelId="{EC1DE568-7864-4D8A-B8B5-55C354F9DD53}" type="pres">
      <dgm:prSet presAssocID="{09F97A6D-1E2F-4724-9542-53137EFF6A3B}" presName="Name37" presStyleLbl="parChTrans1D2" presStyleIdx="1" presStyleCnt="8"/>
      <dgm:spPr/>
    </dgm:pt>
    <dgm:pt modelId="{10B311FD-5CC5-4ED2-B4FD-5658D5BAC193}" type="pres">
      <dgm:prSet presAssocID="{6DC70CFA-6F54-4AAD-8B9B-64719EABB9F3}" presName="hierRoot2" presStyleCnt="0">
        <dgm:presLayoutVars>
          <dgm:hierBranch val="init"/>
        </dgm:presLayoutVars>
      </dgm:prSet>
      <dgm:spPr/>
    </dgm:pt>
    <dgm:pt modelId="{B458DA65-A675-412B-A523-C91A24CE412B}" type="pres">
      <dgm:prSet presAssocID="{6DC70CFA-6F54-4AAD-8B9B-64719EABB9F3}" presName="rootComposite" presStyleCnt="0"/>
      <dgm:spPr/>
    </dgm:pt>
    <dgm:pt modelId="{E10E911F-A343-4D53-9D7E-5E1D7F06ABAC}" type="pres">
      <dgm:prSet presAssocID="{6DC70CFA-6F54-4AAD-8B9B-64719EABB9F3}" presName="rootText" presStyleLbl="node2" presStyleIdx="1" presStyleCnt="8" custScaleX="119621" custScaleY="199798">
        <dgm:presLayoutVars>
          <dgm:chPref val="3"/>
        </dgm:presLayoutVars>
      </dgm:prSet>
      <dgm:spPr/>
    </dgm:pt>
    <dgm:pt modelId="{B9A730AF-A707-475B-80CD-0B23FE5322AC}" type="pres">
      <dgm:prSet presAssocID="{6DC70CFA-6F54-4AAD-8B9B-64719EABB9F3}" presName="rootConnector" presStyleLbl="node2" presStyleIdx="1" presStyleCnt="8"/>
      <dgm:spPr/>
    </dgm:pt>
    <dgm:pt modelId="{CC57E23F-D399-4D14-8A08-17D939DEA4EA}" type="pres">
      <dgm:prSet presAssocID="{6DC70CFA-6F54-4AAD-8B9B-64719EABB9F3}" presName="hierChild4" presStyleCnt="0"/>
      <dgm:spPr/>
    </dgm:pt>
    <dgm:pt modelId="{6C1AD4E9-6F46-4F6E-A612-15C2C1B1AE22}" type="pres">
      <dgm:prSet presAssocID="{6DC70CFA-6F54-4AAD-8B9B-64719EABB9F3}" presName="hierChild5" presStyleCnt="0"/>
      <dgm:spPr/>
    </dgm:pt>
    <dgm:pt modelId="{4D89749A-84D0-4510-B859-56030C890A14}" type="pres">
      <dgm:prSet presAssocID="{6808C5EC-4A3D-40CC-8203-F9B25C53EA4D}" presName="Name37" presStyleLbl="parChTrans1D2" presStyleIdx="2" presStyleCnt="8"/>
      <dgm:spPr/>
    </dgm:pt>
    <dgm:pt modelId="{AC8CC061-7589-495A-A976-9F8BA7050716}" type="pres">
      <dgm:prSet presAssocID="{C69283E7-8643-436C-90B9-3507A04FDD78}" presName="hierRoot2" presStyleCnt="0">
        <dgm:presLayoutVars>
          <dgm:hierBranch val="init"/>
        </dgm:presLayoutVars>
      </dgm:prSet>
      <dgm:spPr/>
    </dgm:pt>
    <dgm:pt modelId="{99490ECE-6A03-4C5C-BACF-A538FE05E0AD}" type="pres">
      <dgm:prSet presAssocID="{C69283E7-8643-436C-90B9-3507A04FDD78}" presName="rootComposite" presStyleCnt="0"/>
      <dgm:spPr/>
    </dgm:pt>
    <dgm:pt modelId="{A02F27FA-AC28-4105-A6DB-1640C70276ED}" type="pres">
      <dgm:prSet presAssocID="{C69283E7-8643-436C-90B9-3507A04FDD78}" presName="rootText" presStyleLbl="node2" presStyleIdx="2" presStyleCnt="8" custScaleY="199798">
        <dgm:presLayoutVars>
          <dgm:chPref val="3"/>
        </dgm:presLayoutVars>
      </dgm:prSet>
      <dgm:spPr/>
    </dgm:pt>
    <dgm:pt modelId="{7E711D09-0573-48DE-85D2-925F0543A41B}" type="pres">
      <dgm:prSet presAssocID="{C69283E7-8643-436C-90B9-3507A04FDD78}" presName="rootConnector" presStyleLbl="node2" presStyleIdx="2" presStyleCnt="8"/>
      <dgm:spPr/>
    </dgm:pt>
    <dgm:pt modelId="{FCDA02BC-7D5C-4657-9F65-D36863B93109}" type="pres">
      <dgm:prSet presAssocID="{C69283E7-8643-436C-90B9-3507A04FDD78}" presName="hierChild4" presStyleCnt="0"/>
      <dgm:spPr/>
    </dgm:pt>
    <dgm:pt modelId="{190D5648-7B94-49C5-86EF-129EF92733F1}" type="pres">
      <dgm:prSet presAssocID="{C69283E7-8643-436C-90B9-3507A04FDD78}" presName="hierChild5" presStyleCnt="0"/>
      <dgm:spPr/>
    </dgm:pt>
    <dgm:pt modelId="{E11BF56A-7C6F-495F-81F3-D2D0FCD2455E}" type="pres">
      <dgm:prSet presAssocID="{C3E69E6F-6756-475B-8AE2-2ED794E2F7EF}" presName="Name37" presStyleLbl="parChTrans1D2" presStyleIdx="3" presStyleCnt="8"/>
      <dgm:spPr/>
    </dgm:pt>
    <dgm:pt modelId="{B847060F-D916-4825-9251-3ACA840CC48F}" type="pres">
      <dgm:prSet presAssocID="{0C434E5C-14E9-424A-954A-0E01B8D087EF}" presName="hierRoot2" presStyleCnt="0">
        <dgm:presLayoutVars>
          <dgm:hierBranch val="init"/>
        </dgm:presLayoutVars>
      </dgm:prSet>
      <dgm:spPr/>
    </dgm:pt>
    <dgm:pt modelId="{FC8B8E1C-BF73-4CAB-B9CF-B48ED86C11FA}" type="pres">
      <dgm:prSet presAssocID="{0C434E5C-14E9-424A-954A-0E01B8D087EF}" presName="rootComposite" presStyleCnt="0"/>
      <dgm:spPr/>
    </dgm:pt>
    <dgm:pt modelId="{B97E9674-D48A-4554-ACB3-FFB87128158E}" type="pres">
      <dgm:prSet presAssocID="{0C434E5C-14E9-424A-954A-0E01B8D087EF}" presName="rootText" presStyleLbl="node2" presStyleIdx="3" presStyleCnt="8" custScaleY="199798">
        <dgm:presLayoutVars>
          <dgm:chPref val="3"/>
        </dgm:presLayoutVars>
      </dgm:prSet>
      <dgm:spPr/>
    </dgm:pt>
    <dgm:pt modelId="{AE97E8F4-FF0A-4F01-85BE-8C391C5C2062}" type="pres">
      <dgm:prSet presAssocID="{0C434E5C-14E9-424A-954A-0E01B8D087EF}" presName="rootConnector" presStyleLbl="node2" presStyleIdx="3" presStyleCnt="8"/>
      <dgm:spPr/>
    </dgm:pt>
    <dgm:pt modelId="{10E5F093-37D8-4DBF-A1F4-B4650D99CE12}" type="pres">
      <dgm:prSet presAssocID="{0C434E5C-14E9-424A-954A-0E01B8D087EF}" presName="hierChild4" presStyleCnt="0"/>
      <dgm:spPr/>
    </dgm:pt>
    <dgm:pt modelId="{93A531F4-A144-45B6-858B-1AE3E38AC733}" type="pres">
      <dgm:prSet presAssocID="{0C434E5C-14E9-424A-954A-0E01B8D087EF}" presName="hierChild5" presStyleCnt="0"/>
      <dgm:spPr/>
    </dgm:pt>
    <dgm:pt modelId="{4214D457-551B-4AA0-8572-6F3138A0D446}" type="pres">
      <dgm:prSet presAssocID="{F26F8C10-A041-4C66-A315-8C0E93251B07}" presName="Name37" presStyleLbl="parChTrans1D2" presStyleIdx="4" presStyleCnt="8"/>
      <dgm:spPr/>
    </dgm:pt>
    <dgm:pt modelId="{9AA3D342-E4A0-4AFE-9D22-0ED1713630B9}" type="pres">
      <dgm:prSet presAssocID="{4954D7B7-A5E1-4429-9FA6-DE2F3F235A1C}" presName="hierRoot2" presStyleCnt="0">
        <dgm:presLayoutVars>
          <dgm:hierBranch val="init"/>
        </dgm:presLayoutVars>
      </dgm:prSet>
      <dgm:spPr/>
    </dgm:pt>
    <dgm:pt modelId="{F5D441C5-BC01-420C-B6AE-187C6DC58FB5}" type="pres">
      <dgm:prSet presAssocID="{4954D7B7-A5E1-4429-9FA6-DE2F3F235A1C}" presName="rootComposite" presStyleCnt="0"/>
      <dgm:spPr/>
    </dgm:pt>
    <dgm:pt modelId="{D7BC2D91-8029-40E2-A413-7459ED0C2452}" type="pres">
      <dgm:prSet presAssocID="{4954D7B7-A5E1-4429-9FA6-DE2F3F235A1C}" presName="rootText" presStyleLbl="node2" presStyleIdx="4" presStyleCnt="8" custScaleY="199798">
        <dgm:presLayoutVars>
          <dgm:chPref val="3"/>
        </dgm:presLayoutVars>
      </dgm:prSet>
      <dgm:spPr/>
    </dgm:pt>
    <dgm:pt modelId="{20584D57-E7AD-450F-8410-8900A119BADD}" type="pres">
      <dgm:prSet presAssocID="{4954D7B7-A5E1-4429-9FA6-DE2F3F235A1C}" presName="rootConnector" presStyleLbl="node2" presStyleIdx="4" presStyleCnt="8"/>
      <dgm:spPr/>
    </dgm:pt>
    <dgm:pt modelId="{90B42BD4-A31F-4C48-A011-AF4E7366B2F5}" type="pres">
      <dgm:prSet presAssocID="{4954D7B7-A5E1-4429-9FA6-DE2F3F235A1C}" presName="hierChild4" presStyleCnt="0"/>
      <dgm:spPr/>
    </dgm:pt>
    <dgm:pt modelId="{EEA8FB0A-9161-46F8-A3EE-FA7B3E3322E7}" type="pres">
      <dgm:prSet presAssocID="{4954D7B7-A5E1-4429-9FA6-DE2F3F235A1C}" presName="hierChild5" presStyleCnt="0"/>
      <dgm:spPr/>
    </dgm:pt>
    <dgm:pt modelId="{10A6189D-DE65-41B6-96E1-A1D6FD4A4411}" type="pres">
      <dgm:prSet presAssocID="{1B998A9D-DA8F-4425-9B29-8B451484AB6A}" presName="Name37" presStyleLbl="parChTrans1D2" presStyleIdx="5" presStyleCnt="8"/>
      <dgm:spPr/>
    </dgm:pt>
    <dgm:pt modelId="{D5800C17-217B-4B68-A799-77080226FAA4}" type="pres">
      <dgm:prSet presAssocID="{60F177DF-E5F7-4703-92DD-836718445026}" presName="hierRoot2" presStyleCnt="0">
        <dgm:presLayoutVars>
          <dgm:hierBranch val="init"/>
        </dgm:presLayoutVars>
      </dgm:prSet>
      <dgm:spPr/>
    </dgm:pt>
    <dgm:pt modelId="{A460AA17-256C-474C-B079-7D610B7EEF78}" type="pres">
      <dgm:prSet presAssocID="{60F177DF-E5F7-4703-92DD-836718445026}" presName="rootComposite" presStyleCnt="0"/>
      <dgm:spPr/>
    </dgm:pt>
    <dgm:pt modelId="{26EE6783-A55E-4D5B-A0F0-AD9C43411AD0}" type="pres">
      <dgm:prSet presAssocID="{60F177DF-E5F7-4703-92DD-836718445026}" presName="rootText" presStyleLbl="node2" presStyleIdx="5" presStyleCnt="8" custScaleX="154515" custScaleY="199798">
        <dgm:presLayoutVars>
          <dgm:chPref val="3"/>
        </dgm:presLayoutVars>
      </dgm:prSet>
      <dgm:spPr/>
    </dgm:pt>
    <dgm:pt modelId="{D221534F-4214-41E8-A7E3-A03BA7A765D2}" type="pres">
      <dgm:prSet presAssocID="{60F177DF-E5F7-4703-92DD-836718445026}" presName="rootConnector" presStyleLbl="node2" presStyleIdx="5" presStyleCnt="8"/>
      <dgm:spPr/>
    </dgm:pt>
    <dgm:pt modelId="{4E9BD855-0F90-46C0-A466-C6EF85E59015}" type="pres">
      <dgm:prSet presAssocID="{60F177DF-E5F7-4703-92DD-836718445026}" presName="hierChild4" presStyleCnt="0"/>
      <dgm:spPr/>
    </dgm:pt>
    <dgm:pt modelId="{E720CAE0-A747-4F81-8D0E-C821B5CF20CA}" type="pres">
      <dgm:prSet presAssocID="{60F177DF-E5F7-4703-92DD-836718445026}" presName="hierChild5" presStyleCnt="0"/>
      <dgm:spPr/>
    </dgm:pt>
    <dgm:pt modelId="{5D9E9B56-067A-483F-AD1D-D960AA6B8200}" type="pres">
      <dgm:prSet presAssocID="{984D25CE-812B-4293-8D01-82BDF2D8D880}" presName="Name37" presStyleLbl="parChTrans1D2" presStyleIdx="6" presStyleCnt="8"/>
      <dgm:spPr/>
    </dgm:pt>
    <dgm:pt modelId="{A9AD2929-60AE-4C5F-905E-FF95456EB056}" type="pres">
      <dgm:prSet presAssocID="{D9722CE5-6738-44DA-B873-530BD5A36141}" presName="hierRoot2" presStyleCnt="0">
        <dgm:presLayoutVars>
          <dgm:hierBranch val="init"/>
        </dgm:presLayoutVars>
      </dgm:prSet>
      <dgm:spPr/>
    </dgm:pt>
    <dgm:pt modelId="{20D0D827-7E48-49FD-BC78-61D35721EE09}" type="pres">
      <dgm:prSet presAssocID="{D9722CE5-6738-44DA-B873-530BD5A36141}" presName="rootComposite" presStyleCnt="0"/>
      <dgm:spPr/>
    </dgm:pt>
    <dgm:pt modelId="{F8E73B5A-824F-4732-B77E-F4570F8FD95D}" type="pres">
      <dgm:prSet presAssocID="{D9722CE5-6738-44DA-B873-530BD5A36141}" presName="rootText" presStyleLbl="node2" presStyleIdx="6" presStyleCnt="8" custScaleX="154160" custScaleY="199798">
        <dgm:presLayoutVars>
          <dgm:chPref val="3"/>
        </dgm:presLayoutVars>
      </dgm:prSet>
      <dgm:spPr/>
    </dgm:pt>
    <dgm:pt modelId="{59DF91E9-A542-4BA7-B743-401279813C8E}" type="pres">
      <dgm:prSet presAssocID="{D9722CE5-6738-44DA-B873-530BD5A36141}" presName="rootConnector" presStyleLbl="node2" presStyleIdx="6" presStyleCnt="8"/>
      <dgm:spPr/>
    </dgm:pt>
    <dgm:pt modelId="{86553CD2-9EDD-41ED-921D-2422905DD87F}" type="pres">
      <dgm:prSet presAssocID="{D9722CE5-6738-44DA-B873-530BD5A36141}" presName="hierChild4" presStyleCnt="0"/>
      <dgm:spPr/>
    </dgm:pt>
    <dgm:pt modelId="{3B26DC6A-9C04-49B7-9C12-5A005273218E}" type="pres">
      <dgm:prSet presAssocID="{D9722CE5-6738-44DA-B873-530BD5A36141}" presName="hierChild5" presStyleCnt="0"/>
      <dgm:spPr/>
    </dgm:pt>
    <dgm:pt modelId="{0F89368C-D77A-410D-92F0-D715DFBF4B86}" type="pres">
      <dgm:prSet presAssocID="{7FFA19B1-1E40-430B-8FA8-852A5B208142}" presName="Name37" presStyleLbl="parChTrans1D2" presStyleIdx="7" presStyleCnt="8"/>
      <dgm:spPr/>
    </dgm:pt>
    <dgm:pt modelId="{4C0BF200-A7F8-422C-B3E3-9E5B02D866CA}" type="pres">
      <dgm:prSet presAssocID="{855A5BC9-F4FA-4CB9-BD81-17DF22A9147B}" presName="hierRoot2" presStyleCnt="0">
        <dgm:presLayoutVars>
          <dgm:hierBranch val="init"/>
        </dgm:presLayoutVars>
      </dgm:prSet>
      <dgm:spPr/>
    </dgm:pt>
    <dgm:pt modelId="{9212B77F-9C70-4FE4-9112-7872E989D4C0}" type="pres">
      <dgm:prSet presAssocID="{855A5BC9-F4FA-4CB9-BD81-17DF22A9147B}" presName="rootComposite" presStyleCnt="0"/>
      <dgm:spPr/>
    </dgm:pt>
    <dgm:pt modelId="{94B9169A-8B7F-42C2-A8A2-34B24E734A96}" type="pres">
      <dgm:prSet presAssocID="{855A5BC9-F4FA-4CB9-BD81-17DF22A9147B}" presName="rootText" presStyleLbl="node2" presStyleIdx="7" presStyleCnt="8" custScaleX="143936" custScaleY="199798">
        <dgm:presLayoutVars>
          <dgm:chPref val="3"/>
        </dgm:presLayoutVars>
      </dgm:prSet>
      <dgm:spPr/>
    </dgm:pt>
    <dgm:pt modelId="{F89983EF-48D4-47A0-B337-2D1A557CDDC1}" type="pres">
      <dgm:prSet presAssocID="{855A5BC9-F4FA-4CB9-BD81-17DF22A9147B}" presName="rootConnector" presStyleLbl="node2" presStyleIdx="7" presStyleCnt="8"/>
      <dgm:spPr/>
    </dgm:pt>
    <dgm:pt modelId="{2D8E5237-F001-4921-A40A-A4575DE1EA43}" type="pres">
      <dgm:prSet presAssocID="{855A5BC9-F4FA-4CB9-BD81-17DF22A9147B}" presName="hierChild4" presStyleCnt="0"/>
      <dgm:spPr/>
    </dgm:pt>
    <dgm:pt modelId="{1F8E8AD2-584C-42A4-8E64-62F5B5BBED5C}" type="pres">
      <dgm:prSet presAssocID="{855A5BC9-F4FA-4CB9-BD81-17DF22A9147B}" presName="hierChild5" presStyleCnt="0"/>
      <dgm:spPr/>
    </dgm:pt>
    <dgm:pt modelId="{BA25134B-3D45-4A58-9D52-CDF22789B178}" type="pres">
      <dgm:prSet presAssocID="{BCF75CB8-DBF4-4452-BC05-7D72131DDC09}" presName="hierChild3" presStyleCnt="0"/>
      <dgm:spPr/>
    </dgm:pt>
  </dgm:ptLst>
  <dgm:cxnLst>
    <dgm:cxn modelId="{66567204-09F8-402B-8F37-6E4A1A06C61B}" srcId="{BCF75CB8-DBF4-4452-BC05-7D72131DDC09}" destId="{60F177DF-E5F7-4703-92DD-836718445026}" srcOrd="5" destOrd="0" parTransId="{1B998A9D-DA8F-4425-9B29-8B451484AB6A}" sibTransId="{85ADBB16-0EE0-4308-BD06-FC5E7F2C4618}"/>
    <dgm:cxn modelId="{084B2A0B-F789-4526-82CF-373467B3E72A}" type="presOf" srcId="{4954D7B7-A5E1-4429-9FA6-DE2F3F235A1C}" destId="{20584D57-E7AD-450F-8410-8900A119BADD}" srcOrd="1" destOrd="0" presId="urn:microsoft.com/office/officeart/2005/8/layout/orgChart1"/>
    <dgm:cxn modelId="{E56A9013-8736-4041-A4A6-073A093199FF}" type="presOf" srcId="{F26F8C10-A041-4C66-A315-8C0E93251B07}" destId="{4214D457-551B-4AA0-8572-6F3138A0D446}" srcOrd="0" destOrd="0" presId="urn:microsoft.com/office/officeart/2005/8/layout/orgChart1"/>
    <dgm:cxn modelId="{DF4A0F19-1D27-4CB8-85BF-56C7F650BD6D}" type="presOf" srcId="{C69283E7-8643-436C-90B9-3507A04FDD78}" destId="{7E711D09-0573-48DE-85D2-925F0543A41B}" srcOrd="1" destOrd="0" presId="urn:microsoft.com/office/officeart/2005/8/layout/orgChart1"/>
    <dgm:cxn modelId="{316B281B-928D-49EA-AD3F-B03FB730CF02}" type="presOf" srcId="{60F177DF-E5F7-4703-92DD-836718445026}" destId="{26EE6783-A55E-4D5B-A0F0-AD9C43411AD0}" srcOrd="0" destOrd="0" presId="urn:microsoft.com/office/officeart/2005/8/layout/orgChart1"/>
    <dgm:cxn modelId="{F6210E21-3AA7-4866-8359-4E2AD7DD6961}" type="presOf" srcId="{D9722CE5-6738-44DA-B873-530BD5A36141}" destId="{59DF91E9-A542-4BA7-B743-401279813C8E}" srcOrd="1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1D7CCA30-1D39-492F-A41C-B2AC13D9C8B6}" type="presOf" srcId="{60F177DF-E5F7-4703-92DD-836718445026}" destId="{D221534F-4214-41E8-A7E3-A03BA7A765D2}" srcOrd="1" destOrd="0" presId="urn:microsoft.com/office/officeart/2005/8/layout/orgChart1"/>
    <dgm:cxn modelId="{F3A9463A-1190-4FA3-8091-767D76BCABB5}" type="presOf" srcId="{C69283E7-8643-436C-90B9-3507A04FDD78}" destId="{A02F27FA-AC28-4105-A6DB-1640C70276ED}" srcOrd="0" destOrd="0" presId="urn:microsoft.com/office/officeart/2005/8/layout/orgChart1"/>
    <dgm:cxn modelId="{C1691A5C-69C7-4F8F-8F3E-187236A5A627}" srcId="{BCF75CB8-DBF4-4452-BC05-7D72131DDC09}" destId="{C69283E7-8643-436C-90B9-3507A04FDD78}" srcOrd="2" destOrd="0" parTransId="{6808C5EC-4A3D-40CC-8203-F9B25C53EA4D}" sibTransId="{57CA2B90-DDE3-4D16-A64C-50D6926FD9A6}"/>
    <dgm:cxn modelId="{B3FE9E5E-F972-4084-B56C-8A1BBA3A8CF8}" type="presOf" srcId="{6DC70CFA-6F54-4AAD-8B9B-64719EABB9F3}" destId="{E10E911F-A343-4D53-9D7E-5E1D7F06ABAC}" srcOrd="0" destOrd="0" presId="urn:microsoft.com/office/officeart/2005/8/layout/orgChart1"/>
    <dgm:cxn modelId="{21A3F75E-915B-4828-B563-75ADB499C4C4}" srcId="{BCF75CB8-DBF4-4452-BC05-7D72131DDC09}" destId="{855A5BC9-F4FA-4CB9-BD81-17DF22A9147B}" srcOrd="7" destOrd="0" parTransId="{7FFA19B1-1E40-430B-8FA8-852A5B208142}" sibTransId="{0393E74E-01E9-4092-A7AD-1EC6BCBDA570}"/>
    <dgm:cxn modelId="{F35A8363-4FFF-4689-BE2D-AD81C96486AE}" srcId="{BCF75CB8-DBF4-4452-BC05-7D72131DDC09}" destId="{BB1C0C41-11C9-4B8A-935A-31C921018D8A}" srcOrd="0" destOrd="0" parTransId="{05BF8CB8-2A89-4017-88EF-24202A0DF98C}" sibTransId="{805F3864-0E8D-4599-97E4-DBFFC76FED63}"/>
    <dgm:cxn modelId="{78E78D46-6276-4D4E-AF2B-0C97D67A3091}" type="presOf" srcId="{0C434E5C-14E9-424A-954A-0E01B8D087EF}" destId="{B97E9674-D48A-4554-ACB3-FFB87128158E}" srcOrd="0" destOrd="0" presId="urn:microsoft.com/office/officeart/2005/8/layout/orgChart1"/>
    <dgm:cxn modelId="{EF0FA566-647A-4EFD-8C8C-19F4B8576423}" type="presOf" srcId="{1B998A9D-DA8F-4425-9B29-8B451484AB6A}" destId="{10A6189D-DE65-41B6-96E1-A1D6FD4A4411}" srcOrd="0" destOrd="0" presId="urn:microsoft.com/office/officeart/2005/8/layout/orgChart1"/>
    <dgm:cxn modelId="{769C5851-AB76-4BCE-A734-065A3BA2DA8D}" type="presOf" srcId="{C3E69E6F-6756-475B-8AE2-2ED794E2F7EF}" destId="{E11BF56A-7C6F-495F-81F3-D2D0FCD2455E}" srcOrd="0" destOrd="0" presId="urn:microsoft.com/office/officeart/2005/8/layout/orgChart1"/>
    <dgm:cxn modelId="{4DF36159-E9A2-456F-917C-4104D4B95C16}" type="presOf" srcId="{BCF75CB8-DBF4-4452-BC05-7D72131DDC09}" destId="{C884B2E5-E699-4AE0-9297-D57FF7CD7283}" srcOrd="1" destOrd="0" presId="urn:microsoft.com/office/officeart/2005/8/layout/orgChart1"/>
    <dgm:cxn modelId="{B251DF7B-3A6E-4711-87B2-3D57F6B6AE6C}" type="presOf" srcId="{09F97A6D-1E2F-4724-9542-53137EFF6A3B}" destId="{EC1DE568-7864-4D8A-B8B5-55C354F9DD53}" srcOrd="0" destOrd="0" presId="urn:microsoft.com/office/officeart/2005/8/layout/orgChart1"/>
    <dgm:cxn modelId="{D8DB5E82-FD6F-4730-8114-08842DB14BC5}" type="presOf" srcId="{984D25CE-812B-4293-8D01-82BDF2D8D880}" destId="{5D9E9B56-067A-483F-AD1D-D960AA6B8200}" srcOrd="0" destOrd="0" presId="urn:microsoft.com/office/officeart/2005/8/layout/orgChart1"/>
    <dgm:cxn modelId="{623FC082-9E50-4B3A-A115-4D79ED12CEF4}" type="presOf" srcId="{855A5BC9-F4FA-4CB9-BD81-17DF22A9147B}" destId="{F89983EF-48D4-47A0-B337-2D1A557CDDC1}" srcOrd="1" destOrd="0" presId="urn:microsoft.com/office/officeart/2005/8/layout/orgChart1"/>
    <dgm:cxn modelId="{3061FD87-1E0A-4B75-A4FF-F5844EE4ACEC}" srcId="{BCF75CB8-DBF4-4452-BC05-7D72131DDC09}" destId="{D9722CE5-6738-44DA-B873-530BD5A36141}" srcOrd="6" destOrd="0" parTransId="{984D25CE-812B-4293-8D01-82BDF2D8D880}" sibTransId="{D9F6043B-B8C6-440A-97EE-F4D3FF2959B9}"/>
    <dgm:cxn modelId="{E2590C8C-F2FA-49F2-992C-2F5A41C6B861}" type="presOf" srcId="{855A5BC9-F4FA-4CB9-BD81-17DF22A9147B}" destId="{94B9169A-8B7F-42C2-A8A2-34B24E734A96}" srcOrd="0" destOrd="0" presId="urn:microsoft.com/office/officeart/2005/8/layout/orgChart1"/>
    <dgm:cxn modelId="{6785768E-DB36-4BCC-A544-1D0A8C8D6544}" srcId="{BCF75CB8-DBF4-4452-BC05-7D72131DDC09}" destId="{4954D7B7-A5E1-4429-9FA6-DE2F3F235A1C}" srcOrd="4" destOrd="0" parTransId="{F26F8C10-A041-4C66-A315-8C0E93251B07}" sibTransId="{2A541A38-39C4-4B57-9105-75F697374349}"/>
    <dgm:cxn modelId="{B45B7BA3-B8F4-4C3E-88D4-AB70D226E730}" type="presOf" srcId="{0C434E5C-14E9-424A-954A-0E01B8D087EF}" destId="{AE97E8F4-FF0A-4F01-85BE-8C391C5C2062}" srcOrd="1" destOrd="0" presId="urn:microsoft.com/office/officeart/2005/8/layout/orgChart1"/>
    <dgm:cxn modelId="{14A7EDA7-117F-4AAE-85EE-E5B4F36A8D4A}" type="presOf" srcId="{7FFA19B1-1E40-430B-8FA8-852A5B208142}" destId="{0F89368C-D77A-410D-92F0-D715DFBF4B86}" srcOrd="0" destOrd="0" presId="urn:microsoft.com/office/officeart/2005/8/layout/orgChart1"/>
    <dgm:cxn modelId="{75A7FDA7-778E-46A4-8B0D-F1E3C89742C9}" type="presOf" srcId="{05BF8CB8-2A89-4017-88EF-24202A0DF98C}" destId="{094E196E-5B06-4B65-B71B-138DC24BF62B}" srcOrd="0" destOrd="0" presId="urn:microsoft.com/office/officeart/2005/8/layout/orgChart1"/>
    <dgm:cxn modelId="{5473A3C0-CBB3-4FBD-9BB6-A81929A75E87}" type="presOf" srcId="{BB1C0C41-11C9-4B8A-935A-31C921018D8A}" destId="{01E3C0A9-2C75-4C84-9B28-B3BAA3A3C0D1}" srcOrd="1" destOrd="0" presId="urn:microsoft.com/office/officeart/2005/8/layout/orgChart1"/>
    <dgm:cxn modelId="{73F572C6-0585-40AD-B162-9D61AD91649C}" srcId="{04BBF587-1DE7-424D-8740-C05E1E7E7107}" destId="{BCF75CB8-DBF4-4452-BC05-7D72131DDC09}" srcOrd="0" destOrd="0" parTransId="{397B3027-9B02-49F1-9E77-55E43D3BB0C0}" sibTransId="{79E2E361-6C3A-4851-A009-4F0DCDD142BD}"/>
    <dgm:cxn modelId="{B13EA7CC-0D0F-4137-8DEC-5B2575286B62}" srcId="{BCF75CB8-DBF4-4452-BC05-7D72131DDC09}" destId="{6DC70CFA-6F54-4AAD-8B9B-64719EABB9F3}" srcOrd="1" destOrd="0" parTransId="{09F97A6D-1E2F-4724-9542-53137EFF6A3B}" sibTransId="{3FBC9784-8650-4133-AC6F-4B24753BCCA2}"/>
    <dgm:cxn modelId="{D6362FD6-99E2-4219-BFEC-1BFF792B3CCB}" type="presOf" srcId="{BB1C0C41-11C9-4B8A-935A-31C921018D8A}" destId="{51E2E722-3B4F-4AF5-8B3D-E6E026497551}" srcOrd="0" destOrd="0" presId="urn:microsoft.com/office/officeart/2005/8/layout/orgChart1"/>
    <dgm:cxn modelId="{F1A5F1DC-76A1-43C3-95BD-9255922D2328}" type="presOf" srcId="{6DC70CFA-6F54-4AAD-8B9B-64719EABB9F3}" destId="{B9A730AF-A707-475B-80CD-0B23FE5322AC}" srcOrd="1" destOrd="0" presId="urn:microsoft.com/office/officeart/2005/8/layout/orgChart1"/>
    <dgm:cxn modelId="{B8992AE2-666C-4FA5-8BDB-A2B885312B61}" type="presOf" srcId="{6808C5EC-4A3D-40CC-8203-F9B25C53EA4D}" destId="{4D89749A-84D0-4510-B859-56030C890A14}" srcOrd="0" destOrd="0" presId="urn:microsoft.com/office/officeart/2005/8/layout/orgChart1"/>
    <dgm:cxn modelId="{C61424EC-123C-4D1B-84CD-86FFBAF8F312}" srcId="{BCF75CB8-DBF4-4452-BC05-7D72131DDC09}" destId="{0C434E5C-14E9-424A-954A-0E01B8D087EF}" srcOrd="3" destOrd="0" parTransId="{C3E69E6F-6756-475B-8AE2-2ED794E2F7EF}" sibTransId="{2F304C68-F143-4EE3-87EB-14ED9A68BA5B}"/>
    <dgm:cxn modelId="{640F6CEF-639F-4B1D-A154-9C31A5E43C9C}" type="presOf" srcId="{4954D7B7-A5E1-4429-9FA6-DE2F3F235A1C}" destId="{D7BC2D91-8029-40E2-A413-7459ED0C2452}" srcOrd="0" destOrd="0" presId="urn:microsoft.com/office/officeart/2005/8/layout/orgChart1"/>
    <dgm:cxn modelId="{8E05EFF1-59C4-4A42-A63E-20A73968D6F5}" type="presOf" srcId="{D9722CE5-6738-44DA-B873-530BD5A36141}" destId="{F8E73B5A-824F-4732-B77E-F4570F8FD95D}" srcOrd="0" destOrd="0" presId="urn:microsoft.com/office/officeart/2005/8/layout/orgChart1"/>
    <dgm:cxn modelId="{85CB2EFC-CA1F-4F0D-A2E1-D72BB58BB788}" type="presOf" srcId="{BCF75CB8-DBF4-4452-BC05-7D72131DDC09}" destId="{453F1416-BEF8-46FE-B84F-8E4E96250D2E}" srcOrd="0" destOrd="0" presId="urn:microsoft.com/office/officeart/2005/8/layout/orgChart1"/>
    <dgm:cxn modelId="{7BE61544-44DD-447B-82F0-54D0F5B472F4}" type="presParOf" srcId="{F0530FB2-9C64-49B4-98CB-CDE7361E30C0}" destId="{61D1885D-AB57-4729-838C-B92C3EA8E63F}" srcOrd="0" destOrd="0" presId="urn:microsoft.com/office/officeart/2005/8/layout/orgChart1"/>
    <dgm:cxn modelId="{B4F2D203-9A2F-4B4B-A519-8C8F9AC98E11}" type="presParOf" srcId="{61D1885D-AB57-4729-838C-B92C3EA8E63F}" destId="{7D87DE2B-9796-45D0-B9B4-BEDC160DE5DD}" srcOrd="0" destOrd="0" presId="urn:microsoft.com/office/officeart/2005/8/layout/orgChart1"/>
    <dgm:cxn modelId="{C7C14D77-78E5-4C34-B1EC-C01BFCF2CCB1}" type="presParOf" srcId="{7D87DE2B-9796-45D0-B9B4-BEDC160DE5DD}" destId="{453F1416-BEF8-46FE-B84F-8E4E96250D2E}" srcOrd="0" destOrd="0" presId="urn:microsoft.com/office/officeart/2005/8/layout/orgChart1"/>
    <dgm:cxn modelId="{44130291-8284-460E-9859-6E8A0B416203}" type="presParOf" srcId="{7D87DE2B-9796-45D0-B9B4-BEDC160DE5DD}" destId="{C884B2E5-E699-4AE0-9297-D57FF7CD7283}" srcOrd="1" destOrd="0" presId="urn:microsoft.com/office/officeart/2005/8/layout/orgChart1"/>
    <dgm:cxn modelId="{6A347E4B-6F2B-4452-A8AB-CFF618D8BD19}" type="presParOf" srcId="{61D1885D-AB57-4729-838C-B92C3EA8E63F}" destId="{85030443-6B35-4E76-9A72-7DAAFB0149A8}" srcOrd="1" destOrd="0" presId="urn:microsoft.com/office/officeart/2005/8/layout/orgChart1"/>
    <dgm:cxn modelId="{A81DEEB0-E21E-4CD4-B08F-86298C06E362}" type="presParOf" srcId="{85030443-6B35-4E76-9A72-7DAAFB0149A8}" destId="{094E196E-5B06-4B65-B71B-138DC24BF62B}" srcOrd="0" destOrd="0" presId="urn:microsoft.com/office/officeart/2005/8/layout/orgChart1"/>
    <dgm:cxn modelId="{7DF925D3-0271-416B-9C5B-98DFFE835C32}" type="presParOf" srcId="{85030443-6B35-4E76-9A72-7DAAFB0149A8}" destId="{C149D825-6D23-442E-9BBE-1DCFF4C9B3CD}" srcOrd="1" destOrd="0" presId="urn:microsoft.com/office/officeart/2005/8/layout/orgChart1"/>
    <dgm:cxn modelId="{16FB821B-815D-4C5D-B0AD-8A64825C92BC}" type="presParOf" srcId="{C149D825-6D23-442E-9BBE-1DCFF4C9B3CD}" destId="{2020E617-AF37-4E0A-8C30-9287A9B1699F}" srcOrd="0" destOrd="0" presId="urn:microsoft.com/office/officeart/2005/8/layout/orgChart1"/>
    <dgm:cxn modelId="{A3F92F2B-070A-4C5F-A11D-132349C727CD}" type="presParOf" srcId="{2020E617-AF37-4E0A-8C30-9287A9B1699F}" destId="{51E2E722-3B4F-4AF5-8B3D-E6E026497551}" srcOrd="0" destOrd="0" presId="urn:microsoft.com/office/officeart/2005/8/layout/orgChart1"/>
    <dgm:cxn modelId="{258894F4-7BC9-485A-B66E-CD5E5913937A}" type="presParOf" srcId="{2020E617-AF37-4E0A-8C30-9287A9B1699F}" destId="{01E3C0A9-2C75-4C84-9B28-B3BAA3A3C0D1}" srcOrd="1" destOrd="0" presId="urn:microsoft.com/office/officeart/2005/8/layout/orgChart1"/>
    <dgm:cxn modelId="{FDD15400-0089-4991-864D-F2B7279353EB}" type="presParOf" srcId="{C149D825-6D23-442E-9BBE-1DCFF4C9B3CD}" destId="{61F8EAE8-FC64-4856-AF15-D5A3FE81E26D}" srcOrd="1" destOrd="0" presId="urn:microsoft.com/office/officeart/2005/8/layout/orgChart1"/>
    <dgm:cxn modelId="{EA76AEF2-2936-4CAB-A15F-D4C12828BEC7}" type="presParOf" srcId="{C149D825-6D23-442E-9BBE-1DCFF4C9B3CD}" destId="{E2405EFC-7AAF-4CFE-B716-C974AF4214B1}" srcOrd="2" destOrd="0" presId="urn:microsoft.com/office/officeart/2005/8/layout/orgChart1"/>
    <dgm:cxn modelId="{E2268771-D16A-47A3-963E-B04554FD36B7}" type="presParOf" srcId="{85030443-6B35-4E76-9A72-7DAAFB0149A8}" destId="{EC1DE568-7864-4D8A-B8B5-55C354F9DD53}" srcOrd="2" destOrd="0" presId="urn:microsoft.com/office/officeart/2005/8/layout/orgChart1"/>
    <dgm:cxn modelId="{75396D7C-81BD-4C41-82F2-13126BA60734}" type="presParOf" srcId="{85030443-6B35-4E76-9A72-7DAAFB0149A8}" destId="{10B311FD-5CC5-4ED2-B4FD-5658D5BAC193}" srcOrd="3" destOrd="0" presId="urn:microsoft.com/office/officeart/2005/8/layout/orgChart1"/>
    <dgm:cxn modelId="{3AE1E7FC-3039-4D6F-AB3D-F802EAAAADBB}" type="presParOf" srcId="{10B311FD-5CC5-4ED2-B4FD-5658D5BAC193}" destId="{B458DA65-A675-412B-A523-C91A24CE412B}" srcOrd="0" destOrd="0" presId="urn:microsoft.com/office/officeart/2005/8/layout/orgChart1"/>
    <dgm:cxn modelId="{041A4422-097A-429E-BC61-451A87607763}" type="presParOf" srcId="{B458DA65-A675-412B-A523-C91A24CE412B}" destId="{E10E911F-A343-4D53-9D7E-5E1D7F06ABAC}" srcOrd="0" destOrd="0" presId="urn:microsoft.com/office/officeart/2005/8/layout/orgChart1"/>
    <dgm:cxn modelId="{6AEB1D95-AA09-4363-91CF-A56561460042}" type="presParOf" srcId="{B458DA65-A675-412B-A523-C91A24CE412B}" destId="{B9A730AF-A707-475B-80CD-0B23FE5322AC}" srcOrd="1" destOrd="0" presId="urn:microsoft.com/office/officeart/2005/8/layout/orgChart1"/>
    <dgm:cxn modelId="{06B56280-12F1-4B9A-BFFB-A5350DC50A25}" type="presParOf" srcId="{10B311FD-5CC5-4ED2-B4FD-5658D5BAC193}" destId="{CC57E23F-D399-4D14-8A08-17D939DEA4EA}" srcOrd="1" destOrd="0" presId="urn:microsoft.com/office/officeart/2005/8/layout/orgChart1"/>
    <dgm:cxn modelId="{3779ED34-B976-4305-8A7A-7CB1ADB368D2}" type="presParOf" srcId="{10B311FD-5CC5-4ED2-B4FD-5658D5BAC193}" destId="{6C1AD4E9-6F46-4F6E-A612-15C2C1B1AE22}" srcOrd="2" destOrd="0" presId="urn:microsoft.com/office/officeart/2005/8/layout/orgChart1"/>
    <dgm:cxn modelId="{BD10D9B8-8E6C-49B4-9B3C-B3E69135E4AF}" type="presParOf" srcId="{85030443-6B35-4E76-9A72-7DAAFB0149A8}" destId="{4D89749A-84D0-4510-B859-56030C890A14}" srcOrd="4" destOrd="0" presId="urn:microsoft.com/office/officeart/2005/8/layout/orgChart1"/>
    <dgm:cxn modelId="{65722FD8-0FF3-47F6-B3FA-F1A6647C76E6}" type="presParOf" srcId="{85030443-6B35-4E76-9A72-7DAAFB0149A8}" destId="{AC8CC061-7589-495A-A976-9F8BA7050716}" srcOrd="5" destOrd="0" presId="urn:microsoft.com/office/officeart/2005/8/layout/orgChart1"/>
    <dgm:cxn modelId="{F130C4BF-6529-4364-91E8-B0326D2CCCBE}" type="presParOf" srcId="{AC8CC061-7589-495A-A976-9F8BA7050716}" destId="{99490ECE-6A03-4C5C-BACF-A538FE05E0AD}" srcOrd="0" destOrd="0" presId="urn:microsoft.com/office/officeart/2005/8/layout/orgChart1"/>
    <dgm:cxn modelId="{9B39C3D4-D608-4A4C-A62E-A45D1D62EEF3}" type="presParOf" srcId="{99490ECE-6A03-4C5C-BACF-A538FE05E0AD}" destId="{A02F27FA-AC28-4105-A6DB-1640C70276ED}" srcOrd="0" destOrd="0" presId="urn:microsoft.com/office/officeart/2005/8/layout/orgChart1"/>
    <dgm:cxn modelId="{6CF799BA-55E4-476C-A4F8-36A848B293BA}" type="presParOf" srcId="{99490ECE-6A03-4C5C-BACF-A538FE05E0AD}" destId="{7E711D09-0573-48DE-85D2-925F0543A41B}" srcOrd="1" destOrd="0" presId="urn:microsoft.com/office/officeart/2005/8/layout/orgChart1"/>
    <dgm:cxn modelId="{E824594D-B5DC-4EDE-9D8D-1F8B73355C95}" type="presParOf" srcId="{AC8CC061-7589-495A-A976-9F8BA7050716}" destId="{FCDA02BC-7D5C-4657-9F65-D36863B93109}" srcOrd="1" destOrd="0" presId="urn:microsoft.com/office/officeart/2005/8/layout/orgChart1"/>
    <dgm:cxn modelId="{936C8DE3-F129-4318-872F-C5B4CDD51A66}" type="presParOf" srcId="{AC8CC061-7589-495A-A976-9F8BA7050716}" destId="{190D5648-7B94-49C5-86EF-129EF92733F1}" srcOrd="2" destOrd="0" presId="urn:microsoft.com/office/officeart/2005/8/layout/orgChart1"/>
    <dgm:cxn modelId="{0D711E77-0414-4BF8-B991-F5117E6D0FE2}" type="presParOf" srcId="{85030443-6B35-4E76-9A72-7DAAFB0149A8}" destId="{E11BF56A-7C6F-495F-81F3-D2D0FCD2455E}" srcOrd="6" destOrd="0" presId="urn:microsoft.com/office/officeart/2005/8/layout/orgChart1"/>
    <dgm:cxn modelId="{5926F613-DC5A-4700-A370-8A7D80EE015C}" type="presParOf" srcId="{85030443-6B35-4E76-9A72-7DAAFB0149A8}" destId="{B847060F-D916-4825-9251-3ACA840CC48F}" srcOrd="7" destOrd="0" presId="urn:microsoft.com/office/officeart/2005/8/layout/orgChart1"/>
    <dgm:cxn modelId="{6703F72C-CA6F-47EB-AE95-6F27B4452EC3}" type="presParOf" srcId="{B847060F-D916-4825-9251-3ACA840CC48F}" destId="{FC8B8E1C-BF73-4CAB-B9CF-B48ED86C11FA}" srcOrd="0" destOrd="0" presId="urn:microsoft.com/office/officeart/2005/8/layout/orgChart1"/>
    <dgm:cxn modelId="{6856C6BB-EEA0-438C-B887-E7CF10196233}" type="presParOf" srcId="{FC8B8E1C-BF73-4CAB-B9CF-B48ED86C11FA}" destId="{B97E9674-D48A-4554-ACB3-FFB87128158E}" srcOrd="0" destOrd="0" presId="urn:microsoft.com/office/officeart/2005/8/layout/orgChart1"/>
    <dgm:cxn modelId="{8B66CA71-DD5F-481A-A18A-6824638296DE}" type="presParOf" srcId="{FC8B8E1C-BF73-4CAB-B9CF-B48ED86C11FA}" destId="{AE97E8F4-FF0A-4F01-85BE-8C391C5C2062}" srcOrd="1" destOrd="0" presId="urn:microsoft.com/office/officeart/2005/8/layout/orgChart1"/>
    <dgm:cxn modelId="{112288BD-6A79-4116-925F-1A59E2078770}" type="presParOf" srcId="{B847060F-D916-4825-9251-3ACA840CC48F}" destId="{10E5F093-37D8-4DBF-A1F4-B4650D99CE12}" srcOrd="1" destOrd="0" presId="urn:microsoft.com/office/officeart/2005/8/layout/orgChart1"/>
    <dgm:cxn modelId="{FB74DABE-05E5-4BBC-B42C-6671592AA51B}" type="presParOf" srcId="{B847060F-D916-4825-9251-3ACA840CC48F}" destId="{93A531F4-A144-45B6-858B-1AE3E38AC733}" srcOrd="2" destOrd="0" presId="urn:microsoft.com/office/officeart/2005/8/layout/orgChart1"/>
    <dgm:cxn modelId="{3287B923-876A-4AA2-B08D-301841A47C9C}" type="presParOf" srcId="{85030443-6B35-4E76-9A72-7DAAFB0149A8}" destId="{4214D457-551B-4AA0-8572-6F3138A0D446}" srcOrd="8" destOrd="0" presId="urn:microsoft.com/office/officeart/2005/8/layout/orgChart1"/>
    <dgm:cxn modelId="{72FAECFF-AF20-4054-A4C2-B9B28F154403}" type="presParOf" srcId="{85030443-6B35-4E76-9A72-7DAAFB0149A8}" destId="{9AA3D342-E4A0-4AFE-9D22-0ED1713630B9}" srcOrd="9" destOrd="0" presId="urn:microsoft.com/office/officeart/2005/8/layout/orgChart1"/>
    <dgm:cxn modelId="{C3306224-B1E5-4B9C-92E7-D47806288537}" type="presParOf" srcId="{9AA3D342-E4A0-4AFE-9D22-0ED1713630B9}" destId="{F5D441C5-BC01-420C-B6AE-187C6DC58FB5}" srcOrd="0" destOrd="0" presId="urn:microsoft.com/office/officeart/2005/8/layout/orgChart1"/>
    <dgm:cxn modelId="{C2089F18-02F1-469A-A51A-D16FE09DE4B1}" type="presParOf" srcId="{F5D441C5-BC01-420C-B6AE-187C6DC58FB5}" destId="{D7BC2D91-8029-40E2-A413-7459ED0C2452}" srcOrd="0" destOrd="0" presId="urn:microsoft.com/office/officeart/2005/8/layout/orgChart1"/>
    <dgm:cxn modelId="{9049A0A4-D3A3-4F3D-B361-FD2BFCBD3725}" type="presParOf" srcId="{F5D441C5-BC01-420C-B6AE-187C6DC58FB5}" destId="{20584D57-E7AD-450F-8410-8900A119BADD}" srcOrd="1" destOrd="0" presId="urn:microsoft.com/office/officeart/2005/8/layout/orgChart1"/>
    <dgm:cxn modelId="{8BF0ED4B-1E4D-4D1B-AB92-D1E686D0823C}" type="presParOf" srcId="{9AA3D342-E4A0-4AFE-9D22-0ED1713630B9}" destId="{90B42BD4-A31F-4C48-A011-AF4E7366B2F5}" srcOrd="1" destOrd="0" presId="urn:microsoft.com/office/officeart/2005/8/layout/orgChart1"/>
    <dgm:cxn modelId="{35278570-A7D8-4F0E-929D-B12AA75DBD64}" type="presParOf" srcId="{9AA3D342-E4A0-4AFE-9D22-0ED1713630B9}" destId="{EEA8FB0A-9161-46F8-A3EE-FA7B3E3322E7}" srcOrd="2" destOrd="0" presId="urn:microsoft.com/office/officeart/2005/8/layout/orgChart1"/>
    <dgm:cxn modelId="{35C5A81C-37C4-4B45-9A90-733F512716DD}" type="presParOf" srcId="{85030443-6B35-4E76-9A72-7DAAFB0149A8}" destId="{10A6189D-DE65-41B6-96E1-A1D6FD4A4411}" srcOrd="10" destOrd="0" presId="urn:microsoft.com/office/officeart/2005/8/layout/orgChart1"/>
    <dgm:cxn modelId="{1DF48229-9C9A-492D-9B98-BE45EA83AA54}" type="presParOf" srcId="{85030443-6B35-4E76-9A72-7DAAFB0149A8}" destId="{D5800C17-217B-4B68-A799-77080226FAA4}" srcOrd="11" destOrd="0" presId="urn:microsoft.com/office/officeart/2005/8/layout/orgChart1"/>
    <dgm:cxn modelId="{7F539E68-56FC-4F44-857F-4BCC6D679AD1}" type="presParOf" srcId="{D5800C17-217B-4B68-A799-77080226FAA4}" destId="{A460AA17-256C-474C-B079-7D610B7EEF78}" srcOrd="0" destOrd="0" presId="urn:microsoft.com/office/officeart/2005/8/layout/orgChart1"/>
    <dgm:cxn modelId="{411E4F2F-F029-4C63-8135-1B9AF11FF3E0}" type="presParOf" srcId="{A460AA17-256C-474C-B079-7D610B7EEF78}" destId="{26EE6783-A55E-4D5B-A0F0-AD9C43411AD0}" srcOrd="0" destOrd="0" presId="urn:microsoft.com/office/officeart/2005/8/layout/orgChart1"/>
    <dgm:cxn modelId="{42EE1095-0EEB-45A4-8CC3-E56A7F2817EF}" type="presParOf" srcId="{A460AA17-256C-474C-B079-7D610B7EEF78}" destId="{D221534F-4214-41E8-A7E3-A03BA7A765D2}" srcOrd="1" destOrd="0" presId="urn:microsoft.com/office/officeart/2005/8/layout/orgChart1"/>
    <dgm:cxn modelId="{41454062-B524-4057-B0A6-CEB89903377D}" type="presParOf" srcId="{D5800C17-217B-4B68-A799-77080226FAA4}" destId="{4E9BD855-0F90-46C0-A466-C6EF85E59015}" srcOrd="1" destOrd="0" presId="urn:microsoft.com/office/officeart/2005/8/layout/orgChart1"/>
    <dgm:cxn modelId="{D2D1991B-CFD2-4895-8F75-AE67CEBAB42A}" type="presParOf" srcId="{D5800C17-217B-4B68-A799-77080226FAA4}" destId="{E720CAE0-A747-4F81-8D0E-C821B5CF20CA}" srcOrd="2" destOrd="0" presId="urn:microsoft.com/office/officeart/2005/8/layout/orgChart1"/>
    <dgm:cxn modelId="{80E36EEB-3E5C-4E59-A05D-9CB244F87B99}" type="presParOf" srcId="{85030443-6B35-4E76-9A72-7DAAFB0149A8}" destId="{5D9E9B56-067A-483F-AD1D-D960AA6B8200}" srcOrd="12" destOrd="0" presId="urn:microsoft.com/office/officeart/2005/8/layout/orgChart1"/>
    <dgm:cxn modelId="{D226B737-D162-40F3-BA24-56151D11B76A}" type="presParOf" srcId="{85030443-6B35-4E76-9A72-7DAAFB0149A8}" destId="{A9AD2929-60AE-4C5F-905E-FF95456EB056}" srcOrd="13" destOrd="0" presId="urn:microsoft.com/office/officeart/2005/8/layout/orgChart1"/>
    <dgm:cxn modelId="{F9F911F1-1B44-414B-BD93-7E0BB25F52FE}" type="presParOf" srcId="{A9AD2929-60AE-4C5F-905E-FF95456EB056}" destId="{20D0D827-7E48-49FD-BC78-61D35721EE09}" srcOrd="0" destOrd="0" presId="urn:microsoft.com/office/officeart/2005/8/layout/orgChart1"/>
    <dgm:cxn modelId="{6CABEAA0-165F-45F3-9FF2-E7586FA2D798}" type="presParOf" srcId="{20D0D827-7E48-49FD-BC78-61D35721EE09}" destId="{F8E73B5A-824F-4732-B77E-F4570F8FD95D}" srcOrd="0" destOrd="0" presId="urn:microsoft.com/office/officeart/2005/8/layout/orgChart1"/>
    <dgm:cxn modelId="{49F26D4D-B61A-4952-9EFE-ADAD4C48FC61}" type="presParOf" srcId="{20D0D827-7E48-49FD-BC78-61D35721EE09}" destId="{59DF91E9-A542-4BA7-B743-401279813C8E}" srcOrd="1" destOrd="0" presId="urn:microsoft.com/office/officeart/2005/8/layout/orgChart1"/>
    <dgm:cxn modelId="{0D9A27EE-842A-4366-B699-0DB957E388A7}" type="presParOf" srcId="{A9AD2929-60AE-4C5F-905E-FF95456EB056}" destId="{86553CD2-9EDD-41ED-921D-2422905DD87F}" srcOrd="1" destOrd="0" presId="urn:microsoft.com/office/officeart/2005/8/layout/orgChart1"/>
    <dgm:cxn modelId="{C0EA6B76-C780-420D-B718-FDDC94CF1992}" type="presParOf" srcId="{A9AD2929-60AE-4C5F-905E-FF95456EB056}" destId="{3B26DC6A-9C04-49B7-9C12-5A005273218E}" srcOrd="2" destOrd="0" presId="urn:microsoft.com/office/officeart/2005/8/layout/orgChart1"/>
    <dgm:cxn modelId="{DD574081-FBFE-4BD7-BB1C-C7B3AF16749B}" type="presParOf" srcId="{85030443-6B35-4E76-9A72-7DAAFB0149A8}" destId="{0F89368C-D77A-410D-92F0-D715DFBF4B86}" srcOrd="14" destOrd="0" presId="urn:microsoft.com/office/officeart/2005/8/layout/orgChart1"/>
    <dgm:cxn modelId="{930D30EB-C6FA-4314-BF72-912BC6066065}" type="presParOf" srcId="{85030443-6B35-4E76-9A72-7DAAFB0149A8}" destId="{4C0BF200-A7F8-422C-B3E3-9E5B02D866CA}" srcOrd="15" destOrd="0" presId="urn:microsoft.com/office/officeart/2005/8/layout/orgChart1"/>
    <dgm:cxn modelId="{C0EF6FAA-BE92-46D2-A92B-693FE9101D95}" type="presParOf" srcId="{4C0BF200-A7F8-422C-B3E3-9E5B02D866CA}" destId="{9212B77F-9C70-4FE4-9112-7872E989D4C0}" srcOrd="0" destOrd="0" presId="urn:microsoft.com/office/officeart/2005/8/layout/orgChart1"/>
    <dgm:cxn modelId="{E939EEB1-D4D6-480B-99C2-9CE2AD74D9E5}" type="presParOf" srcId="{9212B77F-9C70-4FE4-9112-7872E989D4C0}" destId="{94B9169A-8B7F-42C2-A8A2-34B24E734A96}" srcOrd="0" destOrd="0" presId="urn:microsoft.com/office/officeart/2005/8/layout/orgChart1"/>
    <dgm:cxn modelId="{01398FC3-12D5-4EE4-844E-5D43BC4E8BB7}" type="presParOf" srcId="{9212B77F-9C70-4FE4-9112-7872E989D4C0}" destId="{F89983EF-48D4-47A0-B337-2D1A557CDDC1}" srcOrd="1" destOrd="0" presId="urn:microsoft.com/office/officeart/2005/8/layout/orgChart1"/>
    <dgm:cxn modelId="{6237174E-889D-468D-B27F-D065DF8E3CD9}" type="presParOf" srcId="{4C0BF200-A7F8-422C-B3E3-9E5B02D866CA}" destId="{2D8E5237-F001-4921-A40A-A4575DE1EA43}" srcOrd="1" destOrd="0" presId="urn:microsoft.com/office/officeart/2005/8/layout/orgChart1"/>
    <dgm:cxn modelId="{A9A2C9F0-6332-42BF-AFDF-66BA89DE75AD}" type="presParOf" srcId="{4C0BF200-A7F8-422C-B3E3-9E5B02D866CA}" destId="{1F8E8AD2-584C-42A4-8E64-62F5B5BBED5C}" srcOrd="2" destOrd="0" presId="urn:microsoft.com/office/officeart/2005/8/layout/orgChart1"/>
    <dgm:cxn modelId="{96B1EFE1-C4C6-4962-BEDA-01AB8BF9E7F1}" type="presParOf" srcId="{61D1885D-AB57-4729-838C-B92C3EA8E63F}" destId="{BA25134B-3D45-4A58-9D52-CDF22789B1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600" b="1" dirty="0"/>
            <a:t>Marknadsansvarig</a:t>
          </a:r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EC843248-BB1A-4158-A29C-5E2C3190AF85}">
      <dgm:prSet custT="1"/>
      <dgm:spPr/>
      <dgm:t>
        <a:bodyPr anchor="t"/>
        <a:lstStyle/>
        <a:p>
          <a:r>
            <a:rPr lang="sv-SE" sz="1600" dirty="0"/>
            <a:t>Sponsorer</a:t>
          </a:r>
        </a:p>
      </dgm:t>
    </dgm:pt>
    <dgm:pt modelId="{3B4C9D82-B1F7-4D70-802E-F54B57C4374E}" type="parTrans" cxnId="{37C066CF-1BAD-4640-B9F2-F2BA3D65D10B}">
      <dgm:prSet/>
      <dgm:spPr/>
      <dgm:t>
        <a:bodyPr/>
        <a:lstStyle/>
        <a:p>
          <a:endParaRPr lang="sv-SE"/>
        </a:p>
      </dgm:t>
    </dgm:pt>
    <dgm:pt modelId="{471BD8D2-2D28-498F-A613-4A345E9D6D0F}" type="sibTrans" cxnId="{37C066CF-1BAD-4640-B9F2-F2BA3D65D10B}">
      <dgm:prSet/>
      <dgm:spPr/>
      <dgm:t>
        <a:bodyPr/>
        <a:lstStyle/>
        <a:p>
          <a:endParaRPr lang="sv-SE"/>
        </a:p>
      </dgm:t>
    </dgm:pt>
    <dgm:pt modelId="{0AD6BDC6-C275-4FCC-A076-98135CB16CD6}">
      <dgm:prSet custT="1"/>
      <dgm:spPr/>
      <dgm:t>
        <a:bodyPr anchor="t"/>
        <a:lstStyle/>
        <a:p>
          <a:r>
            <a:rPr lang="sv-SE" sz="1600" dirty="0"/>
            <a:t>Kläder</a:t>
          </a:r>
        </a:p>
      </dgm:t>
    </dgm:pt>
    <dgm:pt modelId="{D8B25CD0-580F-417E-A872-E31095D078C6}" type="parTrans" cxnId="{68DD063D-C7FC-4A81-A69E-F8117E8CA330}">
      <dgm:prSet/>
      <dgm:spPr/>
      <dgm:t>
        <a:bodyPr/>
        <a:lstStyle/>
        <a:p>
          <a:endParaRPr lang="sv-SE"/>
        </a:p>
      </dgm:t>
    </dgm:pt>
    <dgm:pt modelId="{C4C350DC-49CA-4E4E-BAB0-F9386DFF5EC0}" type="sibTrans" cxnId="{68DD063D-C7FC-4A81-A69E-F8117E8CA330}">
      <dgm:prSet/>
      <dgm:spPr/>
      <dgm:t>
        <a:bodyPr/>
        <a:lstStyle/>
        <a:p>
          <a:endParaRPr lang="sv-SE"/>
        </a:p>
      </dgm:t>
    </dgm:pt>
    <dgm:pt modelId="{5EAC9D5B-59A4-4738-B8D9-B1EB66D6DD96}">
      <dgm:prSet custT="1"/>
      <dgm:spPr/>
      <dgm:t>
        <a:bodyPr anchor="t"/>
        <a:lstStyle/>
        <a:p>
          <a:r>
            <a:rPr lang="sv-SE" sz="1600" dirty="0"/>
            <a:t>Skyltar</a:t>
          </a:r>
        </a:p>
      </dgm:t>
    </dgm:pt>
    <dgm:pt modelId="{8EA87D05-3969-41F8-8F2D-7D4753438AFC}" type="parTrans" cxnId="{57A0F518-9B58-4C5B-B29C-5D40FDDB6621}">
      <dgm:prSet/>
      <dgm:spPr/>
      <dgm:t>
        <a:bodyPr/>
        <a:lstStyle/>
        <a:p>
          <a:endParaRPr lang="sv-SE"/>
        </a:p>
      </dgm:t>
    </dgm:pt>
    <dgm:pt modelId="{B880B7A8-2D07-4961-BA46-7B88754A5D77}" type="sibTrans" cxnId="{57A0F518-9B58-4C5B-B29C-5D40FDDB6621}">
      <dgm:prSet/>
      <dgm:spPr/>
      <dgm:t>
        <a:bodyPr/>
        <a:lstStyle/>
        <a:p>
          <a:endParaRPr lang="sv-SE"/>
        </a:p>
      </dgm:t>
    </dgm:pt>
    <dgm:pt modelId="{D7B13474-EFEE-484B-9409-6FCF12697192}">
      <dgm:prSet custT="1"/>
      <dgm:spPr/>
      <dgm:t>
        <a:bodyPr anchor="t"/>
        <a:lstStyle/>
        <a:p>
          <a:r>
            <a:rPr lang="sv-SE" sz="1600" dirty="0"/>
            <a:t>Bilar/övrigt</a:t>
          </a:r>
        </a:p>
      </dgm:t>
    </dgm:pt>
    <dgm:pt modelId="{407D98DF-368E-40ED-B020-36EF150EF9F4}" type="parTrans" cxnId="{9D4EE0DC-9B41-4519-823D-2AEBAE912980}">
      <dgm:prSet/>
      <dgm:spPr/>
      <dgm:t>
        <a:bodyPr/>
        <a:lstStyle/>
        <a:p>
          <a:endParaRPr lang="sv-SE"/>
        </a:p>
      </dgm:t>
    </dgm:pt>
    <dgm:pt modelId="{2AEDAFB9-FFB0-4295-A089-8998075F4D5C}" type="sibTrans" cxnId="{9D4EE0DC-9B41-4519-823D-2AEBAE912980}">
      <dgm:prSet/>
      <dgm:spPr/>
      <dgm:t>
        <a:bodyPr/>
        <a:lstStyle/>
        <a:p>
          <a:endParaRPr lang="sv-SE"/>
        </a:p>
      </dgm:t>
    </dgm:pt>
    <dgm:pt modelId="{9278F630-C279-4594-9037-C8249AF7B82B}">
      <dgm:prSet custT="1"/>
      <dgm:spPr/>
      <dgm:t>
        <a:bodyPr anchor="t"/>
        <a:lstStyle/>
        <a:p>
          <a:r>
            <a:rPr lang="sv-SE" sz="1600" dirty="0"/>
            <a:t>Webb/sociala medier</a:t>
          </a:r>
        </a:p>
      </dgm:t>
    </dgm:pt>
    <dgm:pt modelId="{BAED6E93-AD57-4B71-94F7-C7A84DB9F21A}" type="parTrans" cxnId="{CC647CB7-37BE-463C-B92A-EBBED55FCCEF}">
      <dgm:prSet/>
      <dgm:spPr/>
      <dgm:t>
        <a:bodyPr/>
        <a:lstStyle/>
        <a:p>
          <a:endParaRPr lang="sv-SE"/>
        </a:p>
      </dgm:t>
    </dgm:pt>
    <dgm:pt modelId="{6F47B4A0-D1F0-4E75-A6FF-115D39F85DAF}" type="sibTrans" cxnId="{CC647CB7-37BE-463C-B92A-EBBED55FCCEF}">
      <dgm:prSet/>
      <dgm:spPr/>
      <dgm:t>
        <a:bodyPr/>
        <a:lstStyle/>
        <a:p>
          <a:endParaRPr lang="sv-SE"/>
        </a:p>
      </dgm:t>
    </dgm:pt>
    <dgm:pt modelId="{AA522E62-BF7E-4229-8C13-A1F9D6822F27}">
      <dgm:prSet custT="1"/>
      <dgm:spPr/>
      <dgm:t>
        <a:bodyPr anchor="t"/>
        <a:lstStyle/>
        <a:p>
          <a:r>
            <a:rPr lang="sv-SE" sz="1600" dirty="0"/>
            <a:t>Arrangemang</a:t>
          </a:r>
        </a:p>
      </dgm:t>
    </dgm:pt>
    <dgm:pt modelId="{222C5BFC-77C9-428D-842C-966DD65DB26B}" type="parTrans" cxnId="{E0AB0C82-2E6B-4F61-A5FA-EFFB16EBF51B}">
      <dgm:prSet/>
      <dgm:spPr/>
      <dgm:t>
        <a:bodyPr/>
        <a:lstStyle/>
        <a:p>
          <a:endParaRPr lang="sv-SE"/>
        </a:p>
      </dgm:t>
    </dgm:pt>
    <dgm:pt modelId="{EFEF69D7-2DF5-46A3-AF91-C39E9CE2A337}" type="sibTrans" cxnId="{E0AB0C82-2E6B-4F61-A5FA-EFFB16EBF51B}">
      <dgm:prSet/>
      <dgm:spPr/>
      <dgm:t>
        <a:bodyPr/>
        <a:lstStyle/>
        <a:p>
          <a:endParaRPr lang="sv-SE"/>
        </a:p>
      </dgm:t>
    </dgm:pt>
    <dgm:pt modelId="{9B109C00-1FF9-46B4-985C-DAD5D35729BC}">
      <dgm:prSet custT="1"/>
      <dgm:spPr/>
      <dgm:t>
        <a:bodyPr anchor="t"/>
        <a:lstStyle/>
        <a:p>
          <a:r>
            <a:rPr lang="sv-SE" sz="1600" dirty="0"/>
            <a:t>Nätverksträffar</a:t>
          </a:r>
        </a:p>
      </dgm:t>
    </dgm:pt>
    <dgm:pt modelId="{856C81D0-B442-4ACF-A326-F09711FE1971}" type="parTrans" cxnId="{FFA576FE-9097-420E-9271-1D120C14A9FE}">
      <dgm:prSet/>
      <dgm:spPr/>
      <dgm:t>
        <a:bodyPr/>
        <a:lstStyle/>
        <a:p>
          <a:endParaRPr lang="sv-SE"/>
        </a:p>
      </dgm:t>
    </dgm:pt>
    <dgm:pt modelId="{1D4FC77F-8BAC-452B-92C4-E2913887AF00}" type="sibTrans" cxnId="{FFA576FE-9097-420E-9271-1D120C14A9FE}">
      <dgm:prSet/>
      <dgm:spPr/>
      <dgm:t>
        <a:bodyPr/>
        <a:lstStyle/>
        <a:p>
          <a:endParaRPr lang="sv-SE"/>
        </a:p>
      </dgm:t>
    </dgm:pt>
    <dgm:pt modelId="{56A91C49-41F5-4C89-BC84-F35E5BA01DC5}">
      <dgm:prSet custT="1"/>
      <dgm:spPr/>
      <dgm:t>
        <a:bodyPr anchor="t"/>
        <a:lstStyle/>
        <a:p>
          <a:r>
            <a:rPr lang="sv-SE" sz="1600" dirty="0"/>
            <a:t>Resor</a:t>
          </a:r>
        </a:p>
      </dgm:t>
    </dgm:pt>
    <dgm:pt modelId="{67FE02C3-8110-49F7-A228-A40C4C933DA8}" type="parTrans" cxnId="{E77D7412-D15A-454B-B06B-959C560D1BC9}">
      <dgm:prSet/>
      <dgm:spPr/>
      <dgm:t>
        <a:bodyPr/>
        <a:lstStyle/>
        <a:p>
          <a:endParaRPr lang="sv-SE"/>
        </a:p>
      </dgm:t>
    </dgm:pt>
    <dgm:pt modelId="{3ED6729E-9897-4552-A834-5D8CA5CCCAF8}" type="sibTrans" cxnId="{E77D7412-D15A-454B-B06B-959C560D1BC9}">
      <dgm:prSet/>
      <dgm:spPr/>
      <dgm:t>
        <a:bodyPr/>
        <a:lstStyle/>
        <a:p>
          <a:endParaRPr lang="sv-SE"/>
        </a:p>
      </dgm:t>
    </dgm:pt>
    <dgm:pt modelId="{DA671E98-DD9F-4CF4-A959-BB554474E616}">
      <dgm:prSet custT="1"/>
      <dgm:spPr/>
      <dgm:t>
        <a:bodyPr anchor="t"/>
        <a:lstStyle/>
        <a:p>
          <a:r>
            <a:rPr lang="sv-SE" sz="1600" dirty="0" err="1"/>
            <a:t>Vallakurser</a:t>
          </a:r>
          <a:r>
            <a:rPr lang="sv-SE" sz="1600" dirty="0"/>
            <a:t>/skidteknik</a:t>
          </a:r>
        </a:p>
      </dgm:t>
    </dgm:pt>
    <dgm:pt modelId="{C2EF21E7-6B5E-40EA-AF0D-5301F7FB4654}" type="parTrans" cxnId="{7A8CD53C-0693-4BB9-AD92-CC7DF4BBFF15}">
      <dgm:prSet/>
      <dgm:spPr/>
      <dgm:t>
        <a:bodyPr/>
        <a:lstStyle/>
        <a:p>
          <a:endParaRPr lang="sv-SE"/>
        </a:p>
      </dgm:t>
    </dgm:pt>
    <dgm:pt modelId="{641FF575-B8D4-4341-A3D8-7568DBB5C42D}" type="sibTrans" cxnId="{7A8CD53C-0693-4BB9-AD92-CC7DF4BBFF15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9A86C5-D147-4AE8-AF4F-DBD4A63D9DA3}" type="pres">
      <dgm:prSet presAssocID="{BB1C0C41-11C9-4B8A-935A-31C921018D8A}" presName="hierRoot1" presStyleCnt="0">
        <dgm:presLayoutVars>
          <dgm:hierBranch val="init"/>
        </dgm:presLayoutVars>
      </dgm:prSet>
      <dgm:spPr/>
    </dgm:pt>
    <dgm:pt modelId="{7DBAE91D-E0EB-447E-8BEB-7CBCC603EBEA}" type="pres">
      <dgm:prSet presAssocID="{BB1C0C41-11C9-4B8A-935A-31C921018D8A}" presName="rootComposite1" presStyleCnt="0"/>
      <dgm:spPr/>
    </dgm:pt>
    <dgm:pt modelId="{14686BC2-0029-42BF-AC45-84B49C04A0BB}" type="pres">
      <dgm:prSet presAssocID="{BB1C0C41-11C9-4B8A-935A-31C921018D8A}" presName="rootText1" presStyleLbl="node0" presStyleIdx="0" presStyleCnt="1">
        <dgm:presLayoutVars>
          <dgm:chPref val="3"/>
        </dgm:presLayoutVars>
      </dgm:prSet>
      <dgm:spPr/>
    </dgm:pt>
    <dgm:pt modelId="{69465FD2-18A9-4F1C-8695-AF8D29585FBB}" type="pres">
      <dgm:prSet presAssocID="{BB1C0C41-11C9-4B8A-935A-31C921018D8A}" presName="rootConnector1" presStyleLbl="node1" presStyleIdx="0" presStyleCnt="0"/>
      <dgm:spPr/>
    </dgm:pt>
    <dgm:pt modelId="{82EACA6F-181B-401F-822E-D8B04CCD34E3}" type="pres">
      <dgm:prSet presAssocID="{BB1C0C41-11C9-4B8A-935A-31C921018D8A}" presName="hierChild2" presStyleCnt="0"/>
      <dgm:spPr/>
    </dgm:pt>
    <dgm:pt modelId="{D05EDE8C-F457-46AE-92C0-4DEF37CA86E9}" type="pres">
      <dgm:prSet presAssocID="{3B4C9D82-B1F7-4D70-802E-F54B57C4374E}" presName="Name37" presStyleLbl="parChTrans1D2" presStyleIdx="0" presStyleCnt="2"/>
      <dgm:spPr/>
    </dgm:pt>
    <dgm:pt modelId="{3F5A9A31-9E55-406A-8B4C-F711B94B114D}" type="pres">
      <dgm:prSet presAssocID="{EC843248-BB1A-4158-A29C-5E2C3190AF85}" presName="hierRoot2" presStyleCnt="0">
        <dgm:presLayoutVars>
          <dgm:hierBranch val="init"/>
        </dgm:presLayoutVars>
      </dgm:prSet>
      <dgm:spPr/>
    </dgm:pt>
    <dgm:pt modelId="{2E7F97CF-0432-401F-B01A-A814FD885C25}" type="pres">
      <dgm:prSet presAssocID="{EC843248-BB1A-4158-A29C-5E2C3190AF85}" presName="rootComposite" presStyleCnt="0"/>
      <dgm:spPr/>
    </dgm:pt>
    <dgm:pt modelId="{08CF2BFE-7CE0-4133-89A3-7977ACEBACB9}" type="pres">
      <dgm:prSet presAssocID="{EC843248-BB1A-4158-A29C-5E2C3190AF85}" presName="rootText" presStyleLbl="node2" presStyleIdx="0" presStyleCnt="2">
        <dgm:presLayoutVars>
          <dgm:chPref val="3"/>
        </dgm:presLayoutVars>
      </dgm:prSet>
      <dgm:spPr/>
    </dgm:pt>
    <dgm:pt modelId="{3B0E988A-9536-4E43-B0FD-33BF86162BE8}" type="pres">
      <dgm:prSet presAssocID="{EC843248-BB1A-4158-A29C-5E2C3190AF85}" presName="rootConnector" presStyleLbl="node2" presStyleIdx="0" presStyleCnt="2"/>
      <dgm:spPr/>
    </dgm:pt>
    <dgm:pt modelId="{15B819CA-7D06-4725-8E72-6AE29B8AEE3F}" type="pres">
      <dgm:prSet presAssocID="{EC843248-BB1A-4158-A29C-5E2C3190AF85}" presName="hierChild4" presStyleCnt="0"/>
      <dgm:spPr/>
    </dgm:pt>
    <dgm:pt modelId="{2B8CA437-8404-46F4-A539-C595E816B193}" type="pres">
      <dgm:prSet presAssocID="{D8B25CD0-580F-417E-A872-E31095D078C6}" presName="Name37" presStyleLbl="parChTrans1D3" presStyleIdx="0" presStyleCnt="7"/>
      <dgm:spPr/>
    </dgm:pt>
    <dgm:pt modelId="{BB78992C-7215-4364-A6BC-4A44838AB9ED}" type="pres">
      <dgm:prSet presAssocID="{0AD6BDC6-C275-4FCC-A076-98135CB16CD6}" presName="hierRoot2" presStyleCnt="0">
        <dgm:presLayoutVars>
          <dgm:hierBranch val="init"/>
        </dgm:presLayoutVars>
      </dgm:prSet>
      <dgm:spPr/>
    </dgm:pt>
    <dgm:pt modelId="{6D968BD3-EA5B-4DBC-88A2-87C0711619E5}" type="pres">
      <dgm:prSet presAssocID="{0AD6BDC6-C275-4FCC-A076-98135CB16CD6}" presName="rootComposite" presStyleCnt="0"/>
      <dgm:spPr/>
    </dgm:pt>
    <dgm:pt modelId="{957EB512-8A5E-468B-BBE0-5ECC66C2E1E5}" type="pres">
      <dgm:prSet presAssocID="{0AD6BDC6-C275-4FCC-A076-98135CB16CD6}" presName="rootText" presStyleLbl="node3" presStyleIdx="0" presStyleCnt="7">
        <dgm:presLayoutVars>
          <dgm:chPref val="3"/>
        </dgm:presLayoutVars>
      </dgm:prSet>
      <dgm:spPr/>
    </dgm:pt>
    <dgm:pt modelId="{E14ACAE4-E7DD-4341-AB5C-7F768690C0EE}" type="pres">
      <dgm:prSet presAssocID="{0AD6BDC6-C275-4FCC-A076-98135CB16CD6}" presName="rootConnector" presStyleLbl="node3" presStyleIdx="0" presStyleCnt="7"/>
      <dgm:spPr/>
    </dgm:pt>
    <dgm:pt modelId="{6B3739D1-D6A9-48B7-A3A1-2802F8249959}" type="pres">
      <dgm:prSet presAssocID="{0AD6BDC6-C275-4FCC-A076-98135CB16CD6}" presName="hierChild4" presStyleCnt="0"/>
      <dgm:spPr/>
    </dgm:pt>
    <dgm:pt modelId="{F28CF8A5-251E-4B76-84C6-2746374EFBA3}" type="pres">
      <dgm:prSet presAssocID="{0AD6BDC6-C275-4FCC-A076-98135CB16CD6}" presName="hierChild5" presStyleCnt="0"/>
      <dgm:spPr/>
    </dgm:pt>
    <dgm:pt modelId="{B443D25A-F7D9-45E7-ACFF-9621F65438DB}" type="pres">
      <dgm:prSet presAssocID="{8EA87D05-3969-41F8-8F2D-7D4753438AFC}" presName="Name37" presStyleLbl="parChTrans1D3" presStyleIdx="1" presStyleCnt="7"/>
      <dgm:spPr/>
    </dgm:pt>
    <dgm:pt modelId="{A4FDFF15-F69D-499F-B692-8E63F74B88D7}" type="pres">
      <dgm:prSet presAssocID="{5EAC9D5B-59A4-4738-B8D9-B1EB66D6DD96}" presName="hierRoot2" presStyleCnt="0">
        <dgm:presLayoutVars>
          <dgm:hierBranch val="init"/>
        </dgm:presLayoutVars>
      </dgm:prSet>
      <dgm:spPr/>
    </dgm:pt>
    <dgm:pt modelId="{24E244D9-E415-4E54-B04C-8332892E62F1}" type="pres">
      <dgm:prSet presAssocID="{5EAC9D5B-59A4-4738-B8D9-B1EB66D6DD96}" presName="rootComposite" presStyleCnt="0"/>
      <dgm:spPr/>
    </dgm:pt>
    <dgm:pt modelId="{E1485D8C-6ED3-448A-B128-69803D1997E5}" type="pres">
      <dgm:prSet presAssocID="{5EAC9D5B-59A4-4738-B8D9-B1EB66D6DD96}" presName="rootText" presStyleLbl="node3" presStyleIdx="1" presStyleCnt="7">
        <dgm:presLayoutVars>
          <dgm:chPref val="3"/>
        </dgm:presLayoutVars>
      </dgm:prSet>
      <dgm:spPr/>
    </dgm:pt>
    <dgm:pt modelId="{FF7FDC55-DC27-4AD5-B78C-441525C3ED2D}" type="pres">
      <dgm:prSet presAssocID="{5EAC9D5B-59A4-4738-B8D9-B1EB66D6DD96}" presName="rootConnector" presStyleLbl="node3" presStyleIdx="1" presStyleCnt="7"/>
      <dgm:spPr/>
    </dgm:pt>
    <dgm:pt modelId="{F6E0663D-5CD8-4B56-BFB8-8A83CDD92803}" type="pres">
      <dgm:prSet presAssocID="{5EAC9D5B-59A4-4738-B8D9-B1EB66D6DD96}" presName="hierChild4" presStyleCnt="0"/>
      <dgm:spPr/>
    </dgm:pt>
    <dgm:pt modelId="{75E428AA-A76B-4B77-86E3-7CE8B0AA6B9F}" type="pres">
      <dgm:prSet presAssocID="{5EAC9D5B-59A4-4738-B8D9-B1EB66D6DD96}" presName="hierChild5" presStyleCnt="0"/>
      <dgm:spPr/>
    </dgm:pt>
    <dgm:pt modelId="{37F9BB08-7426-4C1D-AA8E-1978F0296A94}" type="pres">
      <dgm:prSet presAssocID="{407D98DF-368E-40ED-B020-36EF150EF9F4}" presName="Name37" presStyleLbl="parChTrans1D3" presStyleIdx="2" presStyleCnt="7"/>
      <dgm:spPr/>
    </dgm:pt>
    <dgm:pt modelId="{F6B65163-8C49-4007-BFB3-F26F059F349C}" type="pres">
      <dgm:prSet presAssocID="{D7B13474-EFEE-484B-9409-6FCF12697192}" presName="hierRoot2" presStyleCnt="0">
        <dgm:presLayoutVars>
          <dgm:hierBranch val="init"/>
        </dgm:presLayoutVars>
      </dgm:prSet>
      <dgm:spPr/>
    </dgm:pt>
    <dgm:pt modelId="{9D682A24-1A3B-4B30-8E6F-EDCC24AD314D}" type="pres">
      <dgm:prSet presAssocID="{D7B13474-EFEE-484B-9409-6FCF12697192}" presName="rootComposite" presStyleCnt="0"/>
      <dgm:spPr/>
    </dgm:pt>
    <dgm:pt modelId="{AAF56493-184F-4ABD-B8F0-F46EB9037481}" type="pres">
      <dgm:prSet presAssocID="{D7B13474-EFEE-484B-9409-6FCF12697192}" presName="rootText" presStyleLbl="node3" presStyleIdx="2" presStyleCnt="7">
        <dgm:presLayoutVars>
          <dgm:chPref val="3"/>
        </dgm:presLayoutVars>
      </dgm:prSet>
      <dgm:spPr/>
    </dgm:pt>
    <dgm:pt modelId="{ADD55451-A7A3-4894-86B4-8EC9CACA3049}" type="pres">
      <dgm:prSet presAssocID="{D7B13474-EFEE-484B-9409-6FCF12697192}" presName="rootConnector" presStyleLbl="node3" presStyleIdx="2" presStyleCnt="7"/>
      <dgm:spPr/>
    </dgm:pt>
    <dgm:pt modelId="{A2DBE6D1-D30E-4D14-BD32-6CC5150F259C}" type="pres">
      <dgm:prSet presAssocID="{D7B13474-EFEE-484B-9409-6FCF12697192}" presName="hierChild4" presStyleCnt="0"/>
      <dgm:spPr/>
    </dgm:pt>
    <dgm:pt modelId="{80B5973C-B2AA-4365-B6DC-13FE72D10AED}" type="pres">
      <dgm:prSet presAssocID="{D7B13474-EFEE-484B-9409-6FCF12697192}" presName="hierChild5" presStyleCnt="0"/>
      <dgm:spPr/>
    </dgm:pt>
    <dgm:pt modelId="{76A77671-1503-4610-8AAA-32195145A77A}" type="pres">
      <dgm:prSet presAssocID="{BAED6E93-AD57-4B71-94F7-C7A84DB9F21A}" presName="Name37" presStyleLbl="parChTrans1D3" presStyleIdx="3" presStyleCnt="7"/>
      <dgm:spPr/>
    </dgm:pt>
    <dgm:pt modelId="{A75E3CDB-CCAA-4A82-8FAD-0BF2D9529CAC}" type="pres">
      <dgm:prSet presAssocID="{9278F630-C279-4594-9037-C8249AF7B82B}" presName="hierRoot2" presStyleCnt="0">
        <dgm:presLayoutVars>
          <dgm:hierBranch val="init"/>
        </dgm:presLayoutVars>
      </dgm:prSet>
      <dgm:spPr/>
    </dgm:pt>
    <dgm:pt modelId="{9BBB638D-5941-4763-90BE-E26739D8B435}" type="pres">
      <dgm:prSet presAssocID="{9278F630-C279-4594-9037-C8249AF7B82B}" presName="rootComposite" presStyleCnt="0"/>
      <dgm:spPr/>
    </dgm:pt>
    <dgm:pt modelId="{36F36B48-E5FD-4A93-9379-07AA0AE5C2C2}" type="pres">
      <dgm:prSet presAssocID="{9278F630-C279-4594-9037-C8249AF7B82B}" presName="rootText" presStyleLbl="node3" presStyleIdx="3" presStyleCnt="7" custScaleX="108230">
        <dgm:presLayoutVars>
          <dgm:chPref val="3"/>
        </dgm:presLayoutVars>
      </dgm:prSet>
      <dgm:spPr/>
    </dgm:pt>
    <dgm:pt modelId="{E75B5557-D6F0-47FD-993F-3B804F6265DA}" type="pres">
      <dgm:prSet presAssocID="{9278F630-C279-4594-9037-C8249AF7B82B}" presName="rootConnector" presStyleLbl="node3" presStyleIdx="3" presStyleCnt="7"/>
      <dgm:spPr/>
    </dgm:pt>
    <dgm:pt modelId="{9418CC03-DB4D-4BB2-AD09-6E16D5695B90}" type="pres">
      <dgm:prSet presAssocID="{9278F630-C279-4594-9037-C8249AF7B82B}" presName="hierChild4" presStyleCnt="0"/>
      <dgm:spPr/>
    </dgm:pt>
    <dgm:pt modelId="{F9571621-F72C-434F-8782-245135E8D8D8}" type="pres">
      <dgm:prSet presAssocID="{9278F630-C279-4594-9037-C8249AF7B82B}" presName="hierChild5" presStyleCnt="0"/>
      <dgm:spPr/>
    </dgm:pt>
    <dgm:pt modelId="{0587D509-B008-4D5F-903E-08D810B1408A}" type="pres">
      <dgm:prSet presAssocID="{EC843248-BB1A-4158-A29C-5E2C3190AF85}" presName="hierChild5" presStyleCnt="0"/>
      <dgm:spPr/>
    </dgm:pt>
    <dgm:pt modelId="{7F882EC2-44CA-4972-B10D-4264778665A6}" type="pres">
      <dgm:prSet presAssocID="{222C5BFC-77C9-428D-842C-966DD65DB26B}" presName="Name37" presStyleLbl="parChTrans1D2" presStyleIdx="1" presStyleCnt="2"/>
      <dgm:spPr/>
    </dgm:pt>
    <dgm:pt modelId="{26353812-95DE-4EAB-B338-8D705BB99686}" type="pres">
      <dgm:prSet presAssocID="{AA522E62-BF7E-4229-8C13-A1F9D6822F27}" presName="hierRoot2" presStyleCnt="0">
        <dgm:presLayoutVars>
          <dgm:hierBranch val="init"/>
        </dgm:presLayoutVars>
      </dgm:prSet>
      <dgm:spPr/>
    </dgm:pt>
    <dgm:pt modelId="{1448F399-41BA-4FD4-9D1E-4B187E33EF59}" type="pres">
      <dgm:prSet presAssocID="{AA522E62-BF7E-4229-8C13-A1F9D6822F27}" presName="rootComposite" presStyleCnt="0"/>
      <dgm:spPr/>
    </dgm:pt>
    <dgm:pt modelId="{2A2872E4-513D-40A0-8989-C3FB3CC8859D}" type="pres">
      <dgm:prSet presAssocID="{AA522E62-BF7E-4229-8C13-A1F9D6822F27}" presName="rootText" presStyleLbl="node2" presStyleIdx="1" presStyleCnt="2">
        <dgm:presLayoutVars>
          <dgm:chPref val="3"/>
        </dgm:presLayoutVars>
      </dgm:prSet>
      <dgm:spPr/>
    </dgm:pt>
    <dgm:pt modelId="{BB13DFE9-C932-412E-A546-133E0E6C7CD9}" type="pres">
      <dgm:prSet presAssocID="{AA522E62-BF7E-4229-8C13-A1F9D6822F27}" presName="rootConnector" presStyleLbl="node2" presStyleIdx="1" presStyleCnt="2"/>
      <dgm:spPr/>
    </dgm:pt>
    <dgm:pt modelId="{6AC2C02A-C90D-48C4-826C-90967BB4A859}" type="pres">
      <dgm:prSet presAssocID="{AA522E62-BF7E-4229-8C13-A1F9D6822F27}" presName="hierChild4" presStyleCnt="0"/>
      <dgm:spPr/>
    </dgm:pt>
    <dgm:pt modelId="{DB33E9E9-3C0F-4C70-9E68-6A3E415B24FD}" type="pres">
      <dgm:prSet presAssocID="{856C81D0-B442-4ACF-A326-F09711FE1971}" presName="Name37" presStyleLbl="parChTrans1D3" presStyleIdx="4" presStyleCnt="7"/>
      <dgm:spPr/>
    </dgm:pt>
    <dgm:pt modelId="{20E0C23C-713B-4D6E-B07A-036EAFF7A5CD}" type="pres">
      <dgm:prSet presAssocID="{9B109C00-1FF9-46B4-985C-DAD5D35729BC}" presName="hierRoot2" presStyleCnt="0">
        <dgm:presLayoutVars>
          <dgm:hierBranch val="init"/>
        </dgm:presLayoutVars>
      </dgm:prSet>
      <dgm:spPr/>
    </dgm:pt>
    <dgm:pt modelId="{AC68B7F3-890F-40A3-B57A-365C3F654BE6}" type="pres">
      <dgm:prSet presAssocID="{9B109C00-1FF9-46B4-985C-DAD5D35729BC}" presName="rootComposite" presStyleCnt="0"/>
      <dgm:spPr/>
    </dgm:pt>
    <dgm:pt modelId="{C3CE703B-1C4B-4D5F-B574-2FD0EF250D0E}" type="pres">
      <dgm:prSet presAssocID="{9B109C00-1FF9-46B4-985C-DAD5D35729BC}" presName="rootText" presStyleLbl="node3" presStyleIdx="4" presStyleCnt="7">
        <dgm:presLayoutVars>
          <dgm:chPref val="3"/>
        </dgm:presLayoutVars>
      </dgm:prSet>
      <dgm:spPr/>
    </dgm:pt>
    <dgm:pt modelId="{2587389B-1812-43EF-BF92-E9FE529635C7}" type="pres">
      <dgm:prSet presAssocID="{9B109C00-1FF9-46B4-985C-DAD5D35729BC}" presName="rootConnector" presStyleLbl="node3" presStyleIdx="4" presStyleCnt="7"/>
      <dgm:spPr/>
    </dgm:pt>
    <dgm:pt modelId="{74466C7A-B810-4B99-908A-79EA68133385}" type="pres">
      <dgm:prSet presAssocID="{9B109C00-1FF9-46B4-985C-DAD5D35729BC}" presName="hierChild4" presStyleCnt="0"/>
      <dgm:spPr/>
    </dgm:pt>
    <dgm:pt modelId="{7F28F849-FF65-44E8-AC0B-AC62298ED0F7}" type="pres">
      <dgm:prSet presAssocID="{9B109C00-1FF9-46B4-985C-DAD5D35729BC}" presName="hierChild5" presStyleCnt="0"/>
      <dgm:spPr/>
    </dgm:pt>
    <dgm:pt modelId="{FB14D1E8-9C4F-4063-9A9B-117A6FC1DEC6}" type="pres">
      <dgm:prSet presAssocID="{67FE02C3-8110-49F7-A228-A40C4C933DA8}" presName="Name37" presStyleLbl="parChTrans1D3" presStyleIdx="5" presStyleCnt="7"/>
      <dgm:spPr/>
    </dgm:pt>
    <dgm:pt modelId="{904E4204-1154-4A01-A259-7E10FCC33432}" type="pres">
      <dgm:prSet presAssocID="{56A91C49-41F5-4C89-BC84-F35E5BA01DC5}" presName="hierRoot2" presStyleCnt="0">
        <dgm:presLayoutVars>
          <dgm:hierBranch val="init"/>
        </dgm:presLayoutVars>
      </dgm:prSet>
      <dgm:spPr/>
    </dgm:pt>
    <dgm:pt modelId="{DFBC3CB7-C02F-493A-86CC-DD8115AF931B}" type="pres">
      <dgm:prSet presAssocID="{56A91C49-41F5-4C89-BC84-F35E5BA01DC5}" presName="rootComposite" presStyleCnt="0"/>
      <dgm:spPr/>
    </dgm:pt>
    <dgm:pt modelId="{EF2F839E-FD4B-47D5-9B9C-21A68BC837E6}" type="pres">
      <dgm:prSet presAssocID="{56A91C49-41F5-4C89-BC84-F35E5BA01DC5}" presName="rootText" presStyleLbl="node3" presStyleIdx="5" presStyleCnt="7">
        <dgm:presLayoutVars>
          <dgm:chPref val="3"/>
        </dgm:presLayoutVars>
      </dgm:prSet>
      <dgm:spPr/>
    </dgm:pt>
    <dgm:pt modelId="{E2880CDB-9DC6-486C-BA46-FC8F19C02795}" type="pres">
      <dgm:prSet presAssocID="{56A91C49-41F5-4C89-BC84-F35E5BA01DC5}" presName="rootConnector" presStyleLbl="node3" presStyleIdx="5" presStyleCnt="7"/>
      <dgm:spPr/>
    </dgm:pt>
    <dgm:pt modelId="{B35B01A9-BF2E-4DE4-A2AF-F4623352A3EC}" type="pres">
      <dgm:prSet presAssocID="{56A91C49-41F5-4C89-BC84-F35E5BA01DC5}" presName="hierChild4" presStyleCnt="0"/>
      <dgm:spPr/>
    </dgm:pt>
    <dgm:pt modelId="{3D8E84E4-80C8-4777-9307-D3B66589AF13}" type="pres">
      <dgm:prSet presAssocID="{56A91C49-41F5-4C89-BC84-F35E5BA01DC5}" presName="hierChild5" presStyleCnt="0"/>
      <dgm:spPr/>
    </dgm:pt>
    <dgm:pt modelId="{6819D5E9-F4FF-4291-98E2-BF7681CC3A31}" type="pres">
      <dgm:prSet presAssocID="{C2EF21E7-6B5E-40EA-AF0D-5301F7FB4654}" presName="Name37" presStyleLbl="parChTrans1D3" presStyleIdx="6" presStyleCnt="7"/>
      <dgm:spPr/>
    </dgm:pt>
    <dgm:pt modelId="{3D36F116-E258-41B2-B44D-B6012475F716}" type="pres">
      <dgm:prSet presAssocID="{DA671E98-DD9F-4CF4-A959-BB554474E616}" presName="hierRoot2" presStyleCnt="0">
        <dgm:presLayoutVars>
          <dgm:hierBranch val="init"/>
        </dgm:presLayoutVars>
      </dgm:prSet>
      <dgm:spPr/>
    </dgm:pt>
    <dgm:pt modelId="{36DBE899-8647-4348-82FA-939E2728599C}" type="pres">
      <dgm:prSet presAssocID="{DA671E98-DD9F-4CF4-A959-BB554474E616}" presName="rootComposite" presStyleCnt="0"/>
      <dgm:spPr/>
    </dgm:pt>
    <dgm:pt modelId="{232D82A3-2A5A-48BE-A532-74955416437B}" type="pres">
      <dgm:prSet presAssocID="{DA671E98-DD9F-4CF4-A959-BB554474E616}" presName="rootText" presStyleLbl="node3" presStyleIdx="6" presStyleCnt="7" custScaleX="131209">
        <dgm:presLayoutVars>
          <dgm:chPref val="3"/>
        </dgm:presLayoutVars>
      </dgm:prSet>
      <dgm:spPr/>
    </dgm:pt>
    <dgm:pt modelId="{59968040-19DE-467A-B686-778C578EDDFE}" type="pres">
      <dgm:prSet presAssocID="{DA671E98-DD9F-4CF4-A959-BB554474E616}" presName="rootConnector" presStyleLbl="node3" presStyleIdx="6" presStyleCnt="7"/>
      <dgm:spPr/>
    </dgm:pt>
    <dgm:pt modelId="{E68E187E-0CC4-43EF-82BF-0CACA9E223E6}" type="pres">
      <dgm:prSet presAssocID="{DA671E98-DD9F-4CF4-A959-BB554474E616}" presName="hierChild4" presStyleCnt="0"/>
      <dgm:spPr/>
    </dgm:pt>
    <dgm:pt modelId="{96C0A9A3-0D95-4007-88AB-F885090906E7}" type="pres">
      <dgm:prSet presAssocID="{DA671E98-DD9F-4CF4-A959-BB554474E616}" presName="hierChild5" presStyleCnt="0"/>
      <dgm:spPr/>
    </dgm:pt>
    <dgm:pt modelId="{99A87262-E6F6-4605-B685-074A490D9DA7}" type="pres">
      <dgm:prSet presAssocID="{AA522E62-BF7E-4229-8C13-A1F9D6822F27}" presName="hierChild5" presStyleCnt="0"/>
      <dgm:spPr/>
    </dgm:pt>
    <dgm:pt modelId="{3650C4DC-3402-436D-B6F2-C60C9C3A1891}" type="pres">
      <dgm:prSet presAssocID="{BB1C0C41-11C9-4B8A-935A-31C921018D8A}" presName="hierChild3" presStyleCnt="0"/>
      <dgm:spPr/>
    </dgm:pt>
  </dgm:ptLst>
  <dgm:cxnLst>
    <dgm:cxn modelId="{1E4E3700-C1E1-452F-9C8B-A6640EEA4E2F}" type="presOf" srcId="{9278F630-C279-4594-9037-C8249AF7B82B}" destId="{E75B5557-D6F0-47FD-993F-3B804F6265DA}" srcOrd="1" destOrd="0" presId="urn:microsoft.com/office/officeart/2005/8/layout/orgChart1"/>
    <dgm:cxn modelId="{8308B900-8339-4B51-B423-D7B7B6E74662}" type="presOf" srcId="{D7B13474-EFEE-484B-9409-6FCF12697192}" destId="{AAF56493-184F-4ABD-B8F0-F46EB9037481}" srcOrd="0" destOrd="0" presId="urn:microsoft.com/office/officeart/2005/8/layout/orgChart1"/>
    <dgm:cxn modelId="{7C265D03-29EE-492E-934E-AF655327A6E5}" type="presOf" srcId="{222C5BFC-77C9-428D-842C-966DD65DB26B}" destId="{7F882EC2-44CA-4972-B10D-4264778665A6}" srcOrd="0" destOrd="0" presId="urn:microsoft.com/office/officeart/2005/8/layout/orgChart1"/>
    <dgm:cxn modelId="{9D474207-414F-4D23-99BF-3D004A377FBD}" type="presOf" srcId="{8EA87D05-3969-41F8-8F2D-7D4753438AFC}" destId="{B443D25A-F7D9-45E7-ACFF-9621F65438DB}" srcOrd="0" destOrd="0" presId="urn:microsoft.com/office/officeart/2005/8/layout/orgChart1"/>
    <dgm:cxn modelId="{F42E790E-7EC9-405B-BBB1-738C4E84619C}" type="presOf" srcId="{407D98DF-368E-40ED-B020-36EF150EF9F4}" destId="{37F9BB08-7426-4C1D-AA8E-1978F0296A94}" srcOrd="0" destOrd="0" presId="urn:microsoft.com/office/officeart/2005/8/layout/orgChart1"/>
    <dgm:cxn modelId="{E77D7412-D15A-454B-B06B-959C560D1BC9}" srcId="{AA522E62-BF7E-4229-8C13-A1F9D6822F27}" destId="{56A91C49-41F5-4C89-BC84-F35E5BA01DC5}" srcOrd="1" destOrd="0" parTransId="{67FE02C3-8110-49F7-A228-A40C4C933DA8}" sibTransId="{3ED6729E-9897-4552-A834-5D8CA5CCCAF8}"/>
    <dgm:cxn modelId="{57A0F518-9B58-4C5B-B29C-5D40FDDB6621}" srcId="{EC843248-BB1A-4158-A29C-5E2C3190AF85}" destId="{5EAC9D5B-59A4-4738-B8D9-B1EB66D6DD96}" srcOrd="1" destOrd="0" parTransId="{8EA87D05-3969-41F8-8F2D-7D4753438AFC}" sibTransId="{B880B7A8-2D07-4961-BA46-7B88754A5D77}"/>
    <dgm:cxn modelId="{0F06BB22-9855-490B-8F6D-5F7E31E7BDD9}" type="presOf" srcId="{5EAC9D5B-59A4-4738-B8D9-B1EB66D6DD96}" destId="{FF7FDC55-DC27-4AD5-B78C-441525C3ED2D}" srcOrd="1" destOrd="0" presId="urn:microsoft.com/office/officeart/2005/8/layout/orgChart1"/>
    <dgm:cxn modelId="{27BB0E2B-54FE-4BB1-9C99-859211307FE9}" type="presOf" srcId="{0AD6BDC6-C275-4FCC-A076-98135CB16CD6}" destId="{957EB512-8A5E-468B-BBE0-5ECC66C2E1E5}" srcOrd="0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EA52F233-54D2-4455-AAF6-0032174B4D26}" type="presOf" srcId="{BAED6E93-AD57-4B71-94F7-C7A84DB9F21A}" destId="{76A77671-1503-4610-8AAA-32195145A77A}" srcOrd="0" destOrd="0" presId="urn:microsoft.com/office/officeart/2005/8/layout/orgChart1"/>
    <dgm:cxn modelId="{40F11B38-A77A-4456-A9CD-FF786637645A}" type="presOf" srcId="{3B4C9D82-B1F7-4D70-802E-F54B57C4374E}" destId="{D05EDE8C-F457-46AE-92C0-4DEF37CA86E9}" srcOrd="0" destOrd="0" presId="urn:microsoft.com/office/officeart/2005/8/layout/orgChart1"/>
    <dgm:cxn modelId="{7A8CD53C-0693-4BB9-AD92-CC7DF4BBFF15}" srcId="{AA522E62-BF7E-4229-8C13-A1F9D6822F27}" destId="{DA671E98-DD9F-4CF4-A959-BB554474E616}" srcOrd="2" destOrd="0" parTransId="{C2EF21E7-6B5E-40EA-AF0D-5301F7FB4654}" sibTransId="{641FF575-B8D4-4341-A3D8-7568DBB5C42D}"/>
    <dgm:cxn modelId="{68DD063D-C7FC-4A81-A69E-F8117E8CA330}" srcId="{EC843248-BB1A-4158-A29C-5E2C3190AF85}" destId="{0AD6BDC6-C275-4FCC-A076-98135CB16CD6}" srcOrd="0" destOrd="0" parTransId="{D8B25CD0-580F-417E-A872-E31095D078C6}" sibTransId="{C4C350DC-49CA-4E4E-BAB0-F9386DFF5EC0}"/>
    <dgm:cxn modelId="{F35A8363-4FFF-4689-BE2D-AD81C96486AE}" srcId="{04BBF587-1DE7-424D-8740-C05E1E7E7107}" destId="{BB1C0C41-11C9-4B8A-935A-31C921018D8A}" srcOrd="0" destOrd="0" parTransId="{05BF8CB8-2A89-4017-88EF-24202A0DF98C}" sibTransId="{805F3864-0E8D-4599-97E4-DBFFC76FED63}"/>
    <dgm:cxn modelId="{E73D2E68-277A-4DAA-A09F-B058DDC13DD9}" type="presOf" srcId="{BB1C0C41-11C9-4B8A-935A-31C921018D8A}" destId="{14686BC2-0029-42BF-AC45-84B49C04A0BB}" srcOrd="0" destOrd="0" presId="urn:microsoft.com/office/officeart/2005/8/layout/orgChart1"/>
    <dgm:cxn modelId="{56312C69-FE9E-4ACC-BFE3-5CF7117DED05}" type="presOf" srcId="{D7B13474-EFEE-484B-9409-6FCF12697192}" destId="{ADD55451-A7A3-4894-86B4-8EC9CACA3049}" srcOrd="1" destOrd="0" presId="urn:microsoft.com/office/officeart/2005/8/layout/orgChart1"/>
    <dgm:cxn modelId="{FE4C4C6D-25FF-4862-9B5A-B90B4B6692F1}" type="presOf" srcId="{C2EF21E7-6B5E-40EA-AF0D-5301F7FB4654}" destId="{6819D5E9-F4FF-4291-98E2-BF7681CC3A31}" srcOrd="0" destOrd="0" presId="urn:microsoft.com/office/officeart/2005/8/layout/orgChart1"/>
    <dgm:cxn modelId="{140E824D-721B-41EA-B329-014C92A3C04C}" type="presOf" srcId="{9B109C00-1FF9-46B4-985C-DAD5D35729BC}" destId="{C3CE703B-1C4B-4D5F-B574-2FD0EF250D0E}" srcOrd="0" destOrd="0" presId="urn:microsoft.com/office/officeart/2005/8/layout/orgChart1"/>
    <dgm:cxn modelId="{F8D4096E-A3AC-440B-ACB6-0CF28B1EF81A}" type="presOf" srcId="{D8B25CD0-580F-417E-A872-E31095D078C6}" destId="{2B8CA437-8404-46F4-A539-C595E816B193}" srcOrd="0" destOrd="0" presId="urn:microsoft.com/office/officeart/2005/8/layout/orgChart1"/>
    <dgm:cxn modelId="{CCAB1A53-103E-44E2-8411-BEAA23FF16E2}" type="presOf" srcId="{DA671E98-DD9F-4CF4-A959-BB554474E616}" destId="{59968040-19DE-467A-B686-778C578EDDFE}" srcOrd="1" destOrd="0" presId="urn:microsoft.com/office/officeart/2005/8/layout/orgChart1"/>
    <dgm:cxn modelId="{D86EBD56-67FD-4397-8618-19B7A5FA895A}" type="presOf" srcId="{9B109C00-1FF9-46B4-985C-DAD5D35729BC}" destId="{2587389B-1812-43EF-BF92-E9FE529635C7}" srcOrd="1" destOrd="0" presId="urn:microsoft.com/office/officeart/2005/8/layout/orgChart1"/>
    <dgm:cxn modelId="{2302A877-BC89-4BAC-97CD-5AE9DF1ABB45}" type="presOf" srcId="{EC843248-BB1A-4158-A29C-5E2C3190AF85}" destId="{08CF2BFE-7CE0-4133-89A3-7977ACEBACB9}" srcOrd="0" destOrd="0" presId="urn:microsoft.com/office/officeart/2005/8/layout/orgChart1"/>
    <dgm:cxn modelId="{230A2580-A5D3-4E4C-BC90-118BDA02816F}" type="presOf" srcId="{0AD6BDC6-C275-4FCC-A076-98135CB16CD6}" destId="{E14ACAE4-E7DD-4341-AB5C-7F768690C0EE}" srcOrd="1" destOrd="0" presId="urn:microsoft.com/office/officeart/2005/8/layout/orgChart1"/>
    <dgm:cxn modelId="{E0AB0C82-2E6B-4F61-A5FA-EFFB16EBF51B}" srcId="{BB1C0C41-11C9-4B8A-935A-31C921018D8A}" destId="{AA522E62-BF7E-4229-8C13-A1F9D6822F27}" srcOrd="1" destOrd="0" parTransId="{222C5BFC-77C9-428D-842C-966DD65DB26B}" sibTransId="{EFEF69D7-2DF5-46A3-AF91-C39E9CE2A337}"/>
    <dgm:cxn modelId="{4603548B-638A-423F-9C7A-1863F429E9AD}" type="presOf" srcId="{9278F630-C279-4594-9037-C8249AF7B82B}" destId="{36F36B48-E5FD-4A93-9379-07AA0AE5C2C2}" srcOrd="0" destOrd="0" presId="urn:microsoft.com/office/officeart/2005/8/layout/orgChart1"/>
    <dgm:cxn modelId="{D62421A0-773C-4A6D-BA44-A352175E8F97}" type="presOf" srcId="{AA522E62-BF7E-4229-8C13-A1F9D6822F27}" destId="{BB13DFE9-C932-412E-A546-133E0E6C7CD9}" srcOrd="1" destOrd="0" presId="urn:microsoft.com/office/officeart/2005/8/layout/orgChart1"/>
    <dgm:cxn modelId="{76CF51AB-E31F-4EAC-BF44-740266FDF024}" type="presOf" srcId="{856C81D0-B442-4ACF-A326-F09711FE1971}" destId="{DB33E9E9-3C0F-4C70-9E68-6A3E415B24FD}" srcOrd="0" destOrd="0" presId="urn:microsoft.com/office/officeart/2005/8/layout/orgChart1"/>
    <dgm:cxn modelId="{CC647CB7-37BE-463C-B92A-EBBED55FCCEF}" srcId="{EC843248-BB1A-4158-A29C-5E2C3190AF85}" destId="{9278F630-C279-4594-9037-C8249AF7B82B}" srcOrd="3" destOrd="0" parTransId="{BAED6E93-AD57-4B71-94F7-C7A84DB9F21A}" sibTransId="{6F47B4A0-D1F0-4E75-A6FF-115D39F85DAF}"/>
    <dgm:cxn modelId="{37C066CF-1BAD-4640-B9F2-F2BA3D65D10B}" srcId="{BB1C0C41-11C9-4B8A-935A-31C921018D8A}" destId="{EC843248-BB1A-4158-A29C-5E2C3190AF85}" srcOrd="0" destOrd="0" parTransId="{3B4C9D82-B1F7-4D70-802E-F54B57C4374E}" sibTransId="{471BD8D2-2D28-498F-A613-4A345E9D6D0F}"/>
    <dgm:cxn modelId="{9D4EE0DC-9B41-4519-823D-2AEBAE912980}" srcId="{EC843248-BB1A-4158-A29C-5E2C3190AF85}" destId="{D7B13474-EFEE-484B-9409-6FCF12697192}" srcOrd="2" destOrd="0" parTransId="{407D98DF-368E-40ED-B020-36EF150EF9F4}" sibTransId="{2AEDAFB9-FFB0-4295-A089-8998075F4D5C}"/>
    <dgm:cxn modelId="{235944DF-162A-45DA-9BB7-CFD6BD25B031}" type="presOf" srcId="{56A91C49-41F5-4C89-BC84-F35E5BA01DC5}" destId="{E2880CDB-9DC6-486C-BA46-FC8F19C02795}" srcOrd="1" destOrd="0" presId="urn:microsoft.com/office/officeart/2005/8/layout/orgChart1"/>
    <dgm:cxn modelId="{D3DB7AE8-6A53-4363-A5C1-4770B6C7D358}" type="presOf" srcId="{67FE02C3-8110-49F7-A228-A40C4C933DA8}" destId="{FB14D1E8-9C4F-4063-9A9B-117A6FC1DEC6}" srcOrd="0" destOrd="0" presId="urn:microsoft.com/office/officeart/2005/8/layout/orgChart1"/>
    <dgm:cxn modelId="{A26F2BE9-E625-4BE8-B096-D6BAA9426C48}" type="presOf" srcId="{56A91C49-41F5-4C89-BC84-F35E5BA01DC5}" destId="{EF2F839E-FD4B-47D5-9B9C-21A68BC837E6}" srcOrd="0" destOrd="0" presId="urn:microsoft.com/office/officeart/2005/8/layout/orgChart1"/>
    <dgm:cxn modelId="{E06D05F0-DE19-4E82-8828-64D1DED66850}" type="presOf" srcId="{BB1C0C41-11C9-4B8A-935A-31C921018D8A}" destId="{69465FD2-18A9-4F1C-8695-AF8D29585FBB}" srcOrd="1" destOrd="0" presId="urn:microsoft.com/office/officeart/2005/8/layout/orgChart1"/>
    <dgm:cxn modelId="{F989B1F6-6899-4BBD-80EB-4043D2D6F21E}" type="presOf" srcId="{EC843248-BB1A-4158-A29C-5E2C3190AF85}" destId="{3B0E988A-9536-4E43-B0FD-33BF86162BE8}" srcOrd="1" destOrd="0" presId="urn:microsoft.com/office/officeart/2005/8/layout/orgChart1"/>
    <dgm:cxn modelId="{C9032AF8-CA7D-45A8-9532-2683460C0FAA}" type="presOf" srcId="{5EAC9D5B-59A4-4738-B8D9-B1EB66D6DD96}" destId="{E1485D8C-6ED3-448A-B128-69803D1997E5}" srcOrd="0" destOrd="0" presId="urn:microsoft.com/office/officeart/2005/8/layout/orgChart1"/>
    <dgm:cxn modelId="{70EB5DFA-5CE1-44DF-8F8E-05C56E4365F8}" type="presOf" srcId="{DA671E98-DD9F-4CF4-A959-BB554474E616}" destId="{232D82A3-2A5A-48BE-A532-74955416437B}" srcOrd="0" destOrd="0" presId="urn:microsoft.com/office/officeart/2005/8/layout/orgChart1"/>
    <dgm:cxn modelId="{57CBBCFA-C638-43FF-BDFD-B3DB204D5949}" type="presOf" srcId="{AA522E62-BF7E-4229-8C13-A1F9D6822F27}" destId="{2A2872E4-513D-40A0-8989-C3FB3CC8859D}" srcOrd="0" destOrd="0" presId="urn:microsoft.com/office/officeart/2005/8/layout/orgChart1"/>
    <dgm:cxn modelId="{FFA576FE-9097-420E-9271-1D120C14A9FE}" srcId="{AA522E62-BF7E-4229-8C13-A1F9D6822F27}" destId="{9B109C00-1FF9-46B4-985C-DAD5D35729BC}" srcOrd="0" destOrd="0" parTransId="{856C81D0-B442-4ACF-A326-F09711FE1971}" sibTransId="{1D4FC77F-8BAC-452B-92C4-E2913887AF00}"/>
    <dgm:cxn modelId="{19166B25-E64A-4CC2-83AE-AC2ECF02CFD4}" type="presParOf" srcId="{F0530FB2-9C64-49B4-98CB-CDE7361E30C0}" destId="{9B9A86C5-D147-4AE8-AF4F-DBD4A63D9DA3}" srcOrd="0" destOrd="0" presId="urn:microsoft.com/office/officeart/2005/8/layout/orgChart1"/>
    <dgm:cxn modelId="{894CF378-03B4-427E-9C6B-31C1F67C6C41}" type="presParOf" srcId="{9B9A86C5-D147-4AE8-AF4F-DBD4A63D9DA3}" destId="{7DBAE91D-E0EB-447E-8BEB-7CBCC603EBEA}" srcOrd="0" destOrd="0" presId="urn:microsoft.com/office/officeart/2005/8/layout/orgChart1"/>
    <dgm:cxn modelId="{1D2B0D8E-B776-4EC9-933E-B43D62680F80}" type="presParOf" srcId="{7DBAE91D-E0EB-447E-8BEB-7CBCC603EBEA}" destId="{14686BC2-0029-42BF-AC45-84B49C04A0BB}" srcOrd="0" destOrd="0" presId="urn:microsoft.com/office/officeart/2005/8/layout/orgChart1"/>
    <dgm:cxn modelId="{3933C5DF-0426-4A97-BC0E-0B4A57D3231F}" type="presParOf" srcId="{7DBAE91D-E0EB-447E-8BEB-7CBCC603EBEA}" destId="{69465FD2-18A9-4F1C-8695-AF8D29585FBB}" srcOrd="1" destOrd="0" presId="urn:microsoft.com/office/officeart/2005/8/layout/orgChart1"/>
    <dgm:cxn modelId="{4332A2A4-7092-4B78-A3DF-4A7C60F06428}" type="presParOf" srcId="{9B9A86C5-D147-4AE8-AF4F-DBD4A63D9DA3}" destId="{82EACA6F-181B-401F-822E-D8B04CCD34E3}" srcOrd="1" destOrd="0" presId="urn:microsoft.com/office/officeart/2005/8/layout/orgChart1"/>
    <dgm:cxn modelId="{491DD425-A5C5-4E66-9F5E-43549B67FDED}" type="presParOf" srcId="{82EACA6F-181B-401F-822E-D8B04CCD34E3}" destId="{D05EDE8C-F457-46AE-92C0-4DEF37CA86E9}" srcOrd="0" destOrd="0" presId="urn:microsoft.com/office/officeart/2005/8/layout/orgChart1"/>
    <dgm:cxn modelId="{C2191A34-61EC-49DF-8AEE-73C52B724559}" type="presParOf" srcId="{82EACA6F-181B-401F-822E-D8B04CCD34E3}" destId="{3F5A9A31-9E55-406A-8B4C-F711B94B114D}" srcOrd="1" destOrd="0" presId="urn:microsoft.com/office/officeart/2005/8/layout/orgChart1"/>
    <dgm:cxn modelId="{D6DF930C-CA58-47FC-8BDE-46F2CCB374F3}" type="presParOf" srcId="{3F5A9A31-9E55-406A-8B4C-F711B94B114D}" destId="{2E7F97CF-0432-401F-B01A-A814FD885C25}" srcOrd="0" destOrd="0" presId="urn:microsoft.com/office/officeart/2005/8/layout/orgChart1"/>
    <dgm:cxn modelId="{79100DE9-CF89-42A7-A665-92B1B43B703C}" type="presParOf" srcId="{2E7F97CF-0432-401F-B01A-A814FD885C25}" destId="{08CF2BFE-7CE0-4133-89A3-7977ACEBACB9}" srcOrd="0" destOrd="0" presId="urn:microsoft.com/office/officeart/2005/8/layout/orgChart1"/>
    <dgm:cxn modelId="{36DE9659-59AC-4A9F-A8BB-D7AB8502ACBE}" type="presParOf" srcId="{2E7F97CF-0432-401F-B01A-A814FD885C25}" destId="{3B0E988A-9536-4E43-B0FD-33BF86162BE8}" srcOrd="1" destOrd="0" presId="urn:microsoft.com/office/officeart/2005/8/layout/orgChart1"/>
    <dgm:cxn modelId="{1EF38FC3-CB5F-46C0-9979-C7F14041D677}" type="presParOf" srcId="{3F5A9A31-9E55-406A-8B4C-F711B94B114D}" destId="{15B819CA-7D06-4725-8E72-6AE29B8AEE3F}" srcOrd="1" destOrd="0" presId="urn:microsoft.com/office/officeart/2005/8/layout/orgChart1"/>
    <dgm:cxn modelId="{90D58A43-A7EC-4F17-AD8D-89FE13CFF220}" type="presParOf" srcId="{15B819CA-7D06-4725-8E72-6AE29B8AEE3F}" destId="{2B8CA437-8404-46F4-A539-C595E816B193}" srcOrd="0" destOrd="0" presId="urn:microsoft.com/office/officeart/2005/8/layout/orgChart1"/>
    <dgm:cxn modelId="{18D0963A-31DD-45C9-9175-4862834A4E50}" type="presParOf" srcId="{15B819CA-7D06-4725-8E72-6AE29B8AEE3F}" destId="{BB78992C-7215-4364-A6BC-4A44838AB9ED}" srcOrd="1" destOrd="0" presId="urn:microsoft.com/office/officeart/2005/8/layout/orgChart1"/>
    <dgm:cxn modelId="{F2BD66E0-F858-488D-9BBD-E28384878D44}" type="presParOf" srcId="{BB78992C-7215-4364-A6BC-4A44838AB9ED}" destId="{6D968BD3-EA5B-4DBC-88A2-87C0711619E5}" srcOrd="0" destOrd="0" presId="urn:microsoft.com/office/officeart/2005/8/layout/orgChart1"/>
    <dgm:cxn modelId="{0FED5508-464F-4A1B-89AF-9902B9433955}" type="presParOf" srcId="{6D968BD3-EA5B-4DBC-88A2-87C0711619E5}" destId="{957EB512-8A5E-468B-BBE0-5ECC66C2E1E5}" srcOrd="0" destOrd="0" presId="urn:microsoft.com/office/officeart/2005/8/layout/orgChart1"/>
    <dgm:cxn modelId="{55872E5F-CE82-461C-B13B-20157827B3C5}" type="presParOf" srcId="{6D968BD3-EA5B-4DBC-88A2-87C0711619E5}" destId="{E14ACAE4-E7DD-4341-AB5C-7F768690C0EE}" srcOrd="1" destOrd="0" presId="urn:microsoft.com/office/officeart/2005/8/layout/orgChart1"/>
    <dgm:cxn modelId="{5AEEEDAF-136E-439D-8799-97A53083AF8B}" type="presParOf" srcId="{BB78992C-7215-4364-A6BC-4A44838AB9ED}" destId="{6B3739D1-D6A9-48B7-A3A1-2802F8249959}" srcOrd="1" destOrd="0" presId="urn:microsoft.com/office/officeart/2005/8/layout/orgChart1"/>
    <dgm:cxn modelId="{A5CA3ABC-1C12-4CF4-B645-B73A3A3F6E51}" type="presParOf" srcId="{BB78992C-7215-4364-A6BC-4A44838AB9ED}" destId="{F28CF8A5-251E-4B76-84C6-2746374EFBA3}" srcOrd="2" destOrd="0" presId="urn:microsoft.com/office/officeart/2005/8/layout/orgChart1"/>
    <dgm:cxn modelId="{2BEDBB11-B8CE-430D-9B45-D2F444FC5493}" type="presParOf" srcId="{15B819CA-7D06-4725-8E72-6AE29B8AEE3F}" destId="{B443D25A-F7D9-45E7-ACFF-9621F65438DB}" srcOrd="2" destOrd="0" presId="urn:microsoft.com/office/officeart/2005/8/layout/orgChart1"/>
    <dgm:cxn modelId="{9F87E5A4-90E3-432C-8E5C-D7E7EAE36EEC}" type="presParOf" srcId="{15B819CA-7D06-4725-8E72-6AE29B8AEE3F}" destId="{A4FDFF15-F69D-499F-B692-8E63F74B88D7}" srcOrd="3" destOrd="0" presId="urn:microsoft.com/office/officeart/2005/8/layout/orgChart1"/>
    <dgm:cxn modelId="{362232BE-2A81-4949-B092-EFAE7952D6DF}" type="presParOf" srcId="{A4FDFF15-F69D-499F-B692-8E63F74B88D7}" destId="{24E244D9-E415-4E54-B04C-8332892E62F1}" srcOrd="0" destOrd="0" presId="urn:microsoft.com/office/officeart/2005/8/layout/orgChart1"/>
    <dgm:cxn modelId="{E2C2E25B-F9BC-4902-A016-9597A334CCE1}" type="presParOf" srcId="{24E244D9-E415-4E54-B04C-8332892E62F1}" destId="{E1485D8C-6ED3-448A-B128-69803D1997E5}" srcOrd="0" destOrd="0" presId="urn:microsoft.com/office/officeart/2005/8/layout/orgChart1"/>
    <dgm:cxn modelId="{A8F9CE78-914B-44DC-8F49-A628A8D48162}" type="presParOf" srcId="{24E244D9-E415-4E54-B04C-8332892E62F1}" destId="{FF7FDC55-DC27-4AD5-B78C-441525C3ED2D}" srcOrd="1" destOrd="0" presId="urn:microsoft.com/office/officeart/2005/8/layout/orgChart1"/>
    <dgm:cxn modelId="{8D2A87E2-D4E5-4E6C-BC32-9D2362856702}" type="presParOf" srcId="{A4FDFF15-F69D-499F-B692-8E63F74B88D7}" destId="{F6E0663D-5CD8-4B56-BFB8-8A83CDD92803}" srcOrd="1" destOrd="0" presId="urn:microsoft.com/office/officeart/2005/8/layout/orgChart1"/>
    <dgm:cxn modelId="{22093E98-1E79-45BD-9729-4C57C632E200}" type="presParOf" srcId="{A4FDFF15-F69D-499F-B692-8E63F74B88D7}" destId="{75E428AA-A76B-4B77-86E3-7CE8B0AA6B9F}" srcOrd="2" destOrd="0" presId="urn:microsoft.com/office/officeart/2005/8/layout/orgChart1"/>
    <dgm:cxn modelId="{FB1D7D09-43B1-4EF6-87F7-AED47BFB86FB}" type="presParOf" srcId="{15B819CA-7D06-4725-8E72-6AE29B8AEE3F}" destId="{37F9BB08-7426-4C1D-AA8E-1978F0296A94}" srcOrd="4" destOrd="0" presId="urn:microsoft.com/office/officeart/2005/8/layout/orgChart1"/>
    <dgm:cxn modelId="{90FBA72F-C521-486A-A1ED-FAB68F78917D}" type="presParOf" srcId="{15B819CA-7D06-4725-8E72-6AE29B8AEE3F}" destId="{F6B65163-8C49-4007-BFB3-F26F059F349C}" srcOrd="5" destOrd="0" presId="urn:microsoft.com/office/officeart/2005/8/layout/orgChart1"/>
    <dgm:cxn modelId="{3B1660F8-2F31-47E9-A8A0-4381EA677DB1}" type="presParOf" srcId="{F6B65163-8C49-4007-BFB3-F26F059F349C}" destId="{9D682A24-1A3B-4B30-8E6F-EDCC24AD314D}" srcOrd="0" destOrd="0" presId="urn:microsoft.com/office/officeart/2005/8/layout/orgChart1"/>
    <dgm:cxn modelId="{8F4CABF2-8AA0-4731-A676-56F661B02B3A}" type="presParOf" srcId="{9D682A24-1A3B-4B30-8E6F-EDCC24AD314D}" destId="{AAF56493-184F-4ABD-B8F0-F46EB9037481}" srcOrd="0" destOrd="0" presId="urn:microsoft.com/office/officeart/2005/8/layout/orgChart1"/>
    <dgm:cxn modelId="{DE378BE1-9910-4045-BD8A-F1F2A9600C25}" type="presParOf" srcId="{9D682A24-1A3B-4B30-8E6F-EDCC24AD314D}" destId="{ADD55451-A7A3-4894-86B4-8EC9CACA3049}" srcOrd="1" destOrd="0" presId="urn:microsoft.com/office/officeart/2005/8/layout/orgChart1"/>
    <dgm:cxn modelId="{401E866E-240C-464D-9364-0E276CC3BD27}" type="presParOf" srcId="{F6B65163-8C49-4007-BFB3-F26F059F349C}" destId="{A2DBE6D1-D30E-4D14-BD32-6CC5150F259C}" srcOrd="1" destOrd="0" presId="urn:microsoft.com/office/officeart/2005/8/layout/orgChart1"/>
    <dgm:cxn modelId="{081F7E0D-E354-484D-A236-9BFFC3EA54B3}" type="presParOf" srcId="{F6B65163-8C49-4007-BFB3-F26F059F349C}" destId="{80B5973C-B2AA-4365-B6DC-13FE72D10AED}" srcOrd="2" destOrd="0" presId="urn:microsoft.com/office/officeart/2005/8/layout/orgChart1"/>
    <dgm:cxn modelId="{228E4289-37B6-4934-AE56-94EBFAD99E3A}" type="presParOf" srcId="{15B819CA-7D06-4725-8E72-6AE29B8AEE3F}" destId="{76A77671-1503-4610-8AAA-32195145A77A}" srcOrd="6" destOrd="0" presId="urn:microsoft.com/office/officeart/2005/8/layout/orgChart1"/>
    <dgm:cxn modelId="{12314CD3-04A3-4516-A8D1-AD69A7A63EE9}" type="presParOf" srcId="{15B819CA-7D06-4725-8E72-6AE29B8AEE3F}" destId="{A75E3CDB-CCAA-4A82-8FAD-0BF2D9529CAC}" srcOrd="7" destOrd="0" presId="urn:microsoft.com/office/officeart/2005/8/layout/orgChart1"/>
    <dgm:cxn modelId="{79A35078-28B5-4CA2-9EFF-3E628EBA2086}" type="presParOf" srcId="{A75E3CDB-CCAA-4A82-8FAD-0BF2D9529CAC}" destId="{9BBB638D-5941-4763-90BE-E26739D8B435}" srcOrd="0" destOrd="0" presId="urn:microsoft.com/office/officeart/2005/8/layout/orgChart1"/>
    <dgm:cxn modelId="{447331E3-7E31-4DED-B455-A2B8C1C039BA}" type="presParOf" srcId="{9BBB638D-5941-4763-90BE-E26739D8B435}" destId="{36F36B48-E5FD-4A93-9379-07AA0AE5C2C2}" srcOrd="0" destOrd="0" presId="urn:microsoft.com/office/officeart/2005/8/layout/orgChart1"/>
    <dgm:cxn modelId="{F625F004-2A83-4F41-AF59-961D5CC83293}" type="presParOf" srcId="{9BBB638D-5941-4763-90BE-E26739D8B435}" destId="{E75B5557-D6F0-47FD-993F-3B804F6265DA}" srcOrd="1" destOrd="0" presId="urn:microsoft.com/office/officeart/2005/8/layout/orgChart1"/>
    <dgm:cxn modelId="{11A6D1EC-965A-4B22-8F98-93B67DDAF892}" type="presParOf" srcId="{A75E3CDB-CCAA-4A82-8FAD-0BF2D9529CAC}" destId="{9418CC03-DB4D-4BB2-AD09-6E16D5695B90}" srcOrd="1" destOrd="0" presId="urn:microsoft.com/office/officeart/2005/8/layout/orgChart1"/>
    <dgm:cxn modelId="{BB596679-CA42-48DD-A6A2-21C12D7A1273}" type="presParOf" srcId="{A75E3CDB-CCAA-4A82-8FAD-0BF2D9529CAC}" destId="{F9571621-F72C-434F-8782-245135E8D8D8}" srcOrd="2" destOrd="0" presId="urn:microsoft.com/office/officeart/2005/8/layout/orgChart1"/>
    <dgm:cxn modelId="{F1E5E9F4-35B5-48C8-9E28-F8B24079A577}" type="presParOf" srcId="{3F5A9A31-9E55-406A-8B4C-F711B94B114D}" destId="{0587D509-B008-4D5F-903E-08D810B1408A}" srcOrd="2" destOrd="0" presId="urn:microsoft.com/office/officeart/2005/8/layout/orgChart1"/>
    <dgm:cxn modelId="{CBB47A5B-FA45-40E9-B0C7-5C932C51F9DD}" type="presParOf" srcId="{82EACA6F-181B-401F-822E-D8B04CCD34E3}" destId="{7F882EC2-44CA-4972-B10D-4264778665A6}" srcOrd="2" destOrd="0" presId="urn:microsoft.com/office/officeart/2005/8/layout/orgChart1"/>
    <dgm:cxn modelId="{B7628C1A-89BE-444B-81A1-39F701856B07}" type="presParOf" srcId="{82EACA6F-181B-401F-822E-D8B04CCD34E3}" destId="{26353812-95DE-4EAB-B338-8D705BB99686}" srcOrd="3" destOrd="0" presId="urn:microsoft.com/office/officeart/2005/8/layout/orgChart1"/>
    <dgm:cxn modelId="{F8626048-91B8-46F6-868D-703E046D035B}" type="presParOf" srcId="{26353812-95DE-4EAB-B338-8D705BB99686}" destId="{1448F399-41BA-4FD4-9D1E-4B187E33EF59}" srcOrd="0" destOrd="0" presId="urn:microsoft.com/office/officeart/2005/8/layout/orgChart1"/>
    <dgm:cxn modelId="{C10FA44E-3DAC-45B9-8092-9DFFAC515332}" type="presParOf" srcId="{1448F399-41BA-4FD4-9D1E-4B187E33EF59}" destId="{2A2872E4-513D-40A0-8989-C3FB3CC8859D}" srcOrd="0" destOrd="0" presId="urn:microsoft.com/office/officeart/2005/8/layout/orgChart1"/>
    <dgm:cxn modelId="{19874B3D-1164-4702-821F-E41FF368BE8E}" type="presParOf" srcId="{1448F399-41BA-4FD4-9D1E-4B187E33EF59}" destId="{BB13DFE9-C932-412E-A546-133E0E6C7CD9}" srcOrd="1" destOrd="0" presId="urn:microsoft.com/office/officeart/2005/8/layout/orgChart1"/>
    <dgm:cxn modelId="{A73F7D37-511A-4DF6-BB5A-F8B5462C6D14}" type="presParOf" srcId="{26353812-95DE-4EAB-B338-8D705BB99686}" destId="{6AC2C02A-C90D-48C4-826C-90967BB4A859}" srcOrd="1" destOrd="0" presId="urn:microsoft.com/office/officeart/2005/8/layout/orgChart1"/>
    <dgm:cxn modelId="{C602D7E5-2BE0-4A5A-BFA4-337C09D26791}" type="presParOf" srcId="{6AC2C02A-C90D-48C4-826C-90967BB4A859}" destId="{DB33E9E9-3C0F-4C70-9E68-6A3E415B24FD}" srcOrd="0" destOrd="0" presId="urn:microsoft.com/office/officeart/2005/8/layout/orgChart1"/>
    <dgm:cxn modelId="{6DFB5D46-D4B6-443E-BE04-2025B21020D3}" type="presParOf" srcId="{6AC2C02A-C90D-48C4-826C-90967BB4A859}" destId="{20E0C23C-713B-4D6E-B07A-036EAFF7A5CD}" srcOrd="1" destOrd="0" presId="urn:microsoft.com/office/officeart/2005/8/layout/orgChart1"/>
    <dgm:cxn modelId="{9C4A0824-349A-43CE-8286-EAD5496467BA}" type="presParOf" srcId="{20E0C23C-713B-4D6E-B07A-036EAFF7A5CD}" destId="{AC68B7F3-890F-40A3-B57A-365C3F654BE6}" srcOrd="0" destOrd="0" presId="urn:microsoft.com/office/officeart/2005/8/layout/orgChart1"/>
    <dgm:cxn modelId="{3F73CEBD-656B-458A-B05C-6A63CA414568}" type="presParOf" srcId="{AC68B7F3-890F-40A3-B57A-365C3F654BE6}" destId="{C3CE703B-1C4B-4D5F-B574-2FD0EF250D0E}" srcOrd="0" destOrd="0" presId="urn:microsoft.com/office/officeart/2005/8/layout/orgChart1"/>
    <dgm:cxn modelId="{8211400D-21CE-4AE7-A252-AE4FD6947F02}" type="presParOf" srcId="{AC68B7F3-890F-40A3-B57A-365C3F654BE6}" destId="{2587389B-1812-43EF-BF92-E9FE529635C7}" srcOrd="1" destOrd="0" presId="urn:microsoft.com/office/officeart/2005/8/layout/orgChart1"/>
    <dgm:cxn modelId="{4E2DE9AF-0ECE-4EB8-94D6-36EEF6A14B16}" type="presParOf" srcId="{20E0C23C-713B-4D6E-B07A-036EAFF7A5CD}" destId="{74466C7A-B810-4B99-908A-79EA68133385}" srcOrd="1" destOrd="0" presId="urn:microsoft.com/office/officeart/2005/8/layout/orgChart1"/>
    <dgm:cxn modelId="{B3BA4C37-7520-4B36-A602-BEC7E0C426F7}" type="presParOf" srcId="{20E0C23C-713B-4D6E-B07A-036EAFF7A5CD}" destId="{7F28F849-FF65-44E8-AC0B-AC62298ED0F7}" srcOrd="2" destOrd="0" presId="urn:microsoft.com/office/officeart/2005/8/layout/orgChart1"/>
    <dgm:cxn modelId="{F1AF9B02-174D-468E-AF22-8EE2C7C09F91}" type="presParOf" srcId="{6AC2C02A-C90D-48C4-826C-90967BB4A859}" destId="{FB14D1E8-9C4F-4063-9A9B-117A6FC1DEC6}" srcOrd="2" destOrd="0" presId="urn:microsoft.com/office/officeart/2005/8/layout/orgChart1"/>
    <dgm:cxn modelId="{1F082EA1-2BFF-4FF3-B233-07DD26413F72}" type="presParOf" srcId="{6AC2C02A-C90D-48C4-826C-90967BB4A859}" destId="{904E4204-1154-4A01-A259-7E10FCC33432}" srcOrd="3" destOrd="0" presId="urn:microsoft.com/office/officeart/2005/8/layout/orgChart1"/>
    <dgm:cxn modelId="{DDF161E3-71D4-4046-8BAE-4DABAF1CFD31}" type="presParOf" srcId="{904E4204-1154-4A01-A259-7E10FCC33432}" destId="{DFBC3CB7-C02F-493A-86CC-DD8115AF931B}" srcOrd="0" destOrd="0" presId="urn:microsoft.com/office/officeart/2005/8/layout/orgChart1"/>
    <dgm:cxn modelId="{DA0DD33F-830C-449E-9656-F122E4AA6B92}" type="presParOf" srcId="{DFBC3CB7-C02F-493A-86CC-DD8115AF931B}" destId="{EF2F839E-FD4B-47D5-9B9C-21A68BC837E6}" srcOrd="0" destOrd="0" presId="urn:microsoft.com/office/officeart/2005/8/layout/orgChart1"/>
    <dgm:cxn modelId="{0DBCFC47-1CEB-418F-95A3-A26FC6DB7E90}" type="presParOf" srcId="{DFBC3CB7-C02F-493A-86CC-DD8115AF931B}" destId="{E2880CDB-9DC6-486C-BA46-FC8F19C02795}" srcOrd="1" destOrd="0" presId="urn:microsoft.com/office/officeart/2005/8/layout/orgChart1"/>
    <dgm:cxn modelId="{19F20301-C3F0-421A-90C4-B418344E6C00}" type="presParOf" srcId="{904E4204-1154-4A01-A259-7E10FCC33432}" destId="{B35B01A9-BF2E-4DE4-A2AF-F4623352A3EC}" srcOrd="1" destOrd="0" presId="urn:microsoft.com/office/officeart/2005/8/layout/orgChart1"/>
    <dgm:cxn modelId="{C7628C12-EC4C-4D89-A23D-64CD046F173E}" type="presParOf" srcId="{904E4204-1154-4A01-A259-7E10FCC33432}" destId="{3D8E84E4-80C8-4777-9307-D3B66589AF13}" srcOrd="2" destOrd="0" presId="urn:microsoft.com/office/officeart/2005/8/layout/orgChart1"/>
    <dgm:cxn modelId="{5427E220-6B2D-4861-994D-8085536B680F}" type="presParOf" srcId="{6AC2C02A-C90D-48C4-826C-90967BB4A859}" destId="{6819D5E9-F4FF-4291-98E2-BF7681CC3A31}" srcOrd="4" destOrd="0" presId="urn:microsoft.com/office/officeart/2005/8/layout/orgChart1"/>
    <dgm:cxn modelId="{534967E4-484A-424F-9B4B-B11312BA3D66}" type="presParOf" srcId="{6AC2C02A-C90D-48C4-826C-90967BB4A859}" destId="{3D36F116-E258-41B2-B44D-B6012475F716}" srcOrd="5" destOrd="0" presId="urn:microsoft.com/office/officeart/2005/8/layout/orgChart1"/>
    <dgm:cxn modelId="{59E0A0C7-6C7D-472F-888A-576933AE4982}" type="presParOf" srcId="{3D36F116-E258-41B2-B44D-B6012475F716}" destId="{36DBE899-8647-4348-82FA-939E2728599C}" srcOrd="0" destOrd="0" presId="urn:microsoft.com/office/officeart/2005/8/layout/orgChart1"/>
    <dgm:cxn modelId="{C53CC9B9-C577-474B-A35B-BA3F6A1F1247}" type="presParOf" srcId="{36DBE899-8647-4348-82FA-939E2728599C}" destId="{232D82A3-2A5A-48BE-A532-74955416437B}" srcOrd="0" destOrd="0" presId="urn:microsoft.com/office/officeart/2005/8/layout/orgChart1"/>
    <dgm:cxn modelId="{1003B0F8-E866-45AF-975A-23177DC739C4}" type="presParOf" srcId="{36DBE899-8647-4348-82FA-939E2728599C}" destId="{59968040-19DE-467A-B686-778C578EDDFE}" srcOrd="1" destOrd="0" presId="urn:microsoft.com/office/officeart/2005/8/layout/orgChart1"/>
    <dgm:cxn modelId="{137F62AD-B1EB-47DD-9CD6-1BFC4C398447}" type="presParOf" srcId="{3D36F116-E258-41B2-B44D-B6012475F716}" destId="{E68E187E-0CC4-43EF-82BF-0CACA9E223E6}" srcOrd="1" destOrd="0" presId="urn:microsoft.com/office/officeart/2005/8/layout/orgChart1"/>
    <dgm:cxn modelId="{4076D7A9-DEE1-4280-8C05-CC31DE4ADF79}" type="presParOf" srcId="{3D36F116-E258-41B2-B44D-B6012475F716}" destId="{96C0A9A3-0D95-4007-88AB-F885090906E7}" srcOrd="2" destOrd="0" presId="urn:microsoft.com/office/officeart/2005/8/layout/orgChart1"/>
    <dgm:cxn modelId="{75A8D698-E7E5-43F5-B68E-36B365AF55BE}" type="presParOf" srcId="{26353812-95DE-4EAB-B338-8D705BB99686}" destId="{99A87262-E6F6-4605-B685-074A490D9DA7}" srcOrd="2" destOrd="0" presId="urn:microsoft.com/office/officeart/2005/8/layout/orgChart1"/>
    <dgm:cxn modelId="{DAF75D39-8C0E-47F1-8FFC-FFCB587C0149}" type="presParOf" srcId="{9B9A86C5-D147-4AE8-AF4F-DBD4A63D9DA3}" destId="{3650C4DC-3402-436D-B6F2-C60C9C3A18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600" b="1" dirty="0"/>
            <a:t>Ungdomsansvarig</a:t>
          </a:r>
        </a:p>
        <a:p>
          <a:pPr algn="ctr"/>
          <a:endParaRPr lang="sv-SE" sz="1600" b="1" dirty="0"/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EC843248-BB1A-4158-A29C-5E2C3190AF85}">
      <dgm:prSet custT="1"/>
      <dgm:spPr/>
      <dgm:t>
        <a:bodyPr anchor="t"/>
        <a:lstStyle/>
        <a:p>
          <a:r>
            <a:rPr lang="sv-SE" sz="1600" dirty="0"/>
            <a:t>Ansvarig tränare blå grupp</a:t>
          </a:r>
        </a:p>
      </dgm:t>
    </dgm:pt>
    <dgm:pt modelId="{3B4C9D82-B1F7-4D70-802E-F54B57C4374E}" type="parTrans" cxnId="{37C066CF-1BAD-4640-B9F2-F2BA3D65D10B}">
      <dgm:prSet/>
      <dgm:spPr/>
      <dgm:t>
        <a:bodyPr/>
        <a:lstStyle/>
        <a:p>
          <a:endParaRPr lang="sv-SE"/>
        </a:p>
      </dgm:t>
    </dgm:pt>
    <dgm:pt modelId="{471BD8D2-2D28-498F-A613-4A345E9D6D0F}" type="sibTrans" cxnId="{37C066CF-1BAD-4640-B9F2-F2BA3D65D10B}">
      <dgm:prSet/>
      <dgm:spPr/>
      <dgm:t>
        <a:bodyPr/>
        <a:lstStyle/>
        <a:p>
          <a:endParaRPr lang="sv-SE"/>
        </a:p>
      </dgm:t>
    </dgm:pt>
    <dgm:pt modelId="{0AD6BDC6-C275-4FCC-A076-98135CB16CD6}">
      <dgm:prSet custT="1"/>
      <dgm:spPr/>
      <dgm:t>
        <a:bodyPr anchor="t"/>
        <a:lstStyle/>
        <a:p>
          <a:r>
            <a:rPr lang="sv-SE" sz="1600" dirty="0"/>
            <a:t>Tränare grupp blå</a:t>
          </a:r>
        </a:p>
      </dgm:t>
    </dgm:pt>
    <dgm:pt modelId="{D8B25CD0-580F-417E-A872-E31095D078C6}" type="parTrans" cxnId="{68DD063D-C7FC-4A81-A69E-F8117E8CA330}">
      <dgm:prSet/>
      <dgm:spPr/>
      <dgm:t>
        <a:bodyPr/>
        <a:lstStyle/>
        <a:p>
          <a:endParaRPr lang="sv-SE"/>
        </a:p>
      </dgm:t>
    </dgm:pt>
    <dgm:pt modelId="{C4C350DC-49CA-4E4E-BAB0-F9386DFF5EC0}" type="sibTrans" cxnId="{68DD063D-C7FC-4A81-A69E-F8117E8CA330}">
      <dgm:prSet/>
      <dgm:spPr/>
      <dgm:t>
        <a:bodyPr/>
        <a:lstStyle/>
        <a:p>
          <a:endParaRPr lang="sv-SE"/>
        </a:p>
      </dgm:t>
    </dgm:pt>
    <dgm:pt modelId="{AA522E62-BF7E-4229-8C13-A1F9D6822F27}">
      <dgm:prSet custT="1"/>
      <dgm:spPr/>
      <dgm:t>
        <a:bodyPr anchor="t"/>
        <a:lstStyle/>
        <a:p>
          <a:r>
            <a:rPr lang="sv-SE" sz="1600" dirty="0"/>
            <a:t>Ansvarig tränare blå/vit grupp</a:t>
          </a:r>
        </a:p>
      </dgm:t>
    </dgm:pt>
    <dgm:pt modelId="{222C5BFC-77C9-428D-842C-966DD65DB26B}" type="parTrans" cxnId="{E0AB0C82-2E6B-4F61-A5FA-EFFB16EBF51B}">
      <dgm:prSet/>
      <dgm:spPr/>
      <dgm:t>
        <a:bodyPr/>
        <a:lstStyle/>
        <a:p>
          <a:endParaRPr lang="sv-SE"/>
        </a:p>
      </dgm:t>
    </dgm:pt>
    <dgm:pt modelId="{EFEF69D7-2DF5-46A3-AF91-C39E9CE2A337}" type="sibTrans" cxnId="{E0AB0C82-2E6B-4F61-A5FA-EFFB16EBF51B}">
      <dgm:prSet/>
      <dgm:spPr/>
      <dgm:t>
        <a:bodyPr/>
        <a:lstStyle/>
        <a:p>
          <a:endParaRPr lang="sv-SE"/>
        </a:p>
      </dgm:t>
    </dgm:pt>
    <dgm:pt modelId="{9B109C00-1FF9-46B4-985C-DAD5D35729BC}">
      <dgm:prSet custT="1"/>
      <dgm:spPr/>
      <dgm:t>
        <a:bodyPr anchor="t"/>
        <a:lstStyle/>
        <a:p>
          <a:r>
            <a:rPr lang="sv-SE" sz="1600" dirty="0"/>
            <a:t>Tränare grupp blå/vit</a:t>
          </a:r>
        </a:p>
      </dgm:t>
    </dgm:pt>
    <dgm:pt modelId="{856C81D0-B442-4ACF-A326-F09711FE1971}" type="parTrans" cxnId="{FFA576FE-9097-420E-9271-1D120C14A9FE}">
      <dgm:prSet/>
      <dgm:spPr/>
      <dgm:t>
        <a:bodyPr/>
        <a:lstStyle/>
        <a:p>
          <a:endParaRPr lang="sv-SE"/>
        </a:p>
      </dgm:t>
    </dgm:pt>
    <dgm:pt modelId="{1D4FC77F-8BAC-452B-92C4-E2913887AF00}" type="sibTrans" cxnId="{FFA576FE-9097-420E-9271-1D120C14A9FE}">
      <dgm:prSet/>
      <dgm:spPr/>
      <dgm:t>
        <a:bodyPr/>
        <a:lstStyle/>
        <a:p>
          <a:endParaRPr lang="sv-SE"/>
        </a:p>
      </dgm:t>
    </dgm:pt>
    <dgm:pt modelId="{4116DA52-4C5C-4F45-8EC2-544607A70306}">
      <dgm:prSet custT="1"/>
      <dgm:spPr/>
      <dgm:t>
        <a:bodyPr anchor="t"/>
        <a:lstStyle/>
        <a:p>
          <a:r>
            <a:rPr lang="sv-SE" sz="1600" dirty="0"/>
            <a:t>Ansvarig tränare vit grupp</a:t>
          </a:r>
        </a:p>
      </dgm:t>
    </dgm:pt>
    <dgm:pt modelId="{92DFFC72-7AFF-4526-95C9-22DFE150DDBE}" type="parTrans" cxnId="{19F7338D-5D51-4C10-A9FC-5AD18FA24CD1}">
      <dgm:prSet/>
      <dgm:spPr/>
      <dgm:t>
        <a:bodyPr/>
        <a:lstStyle/>
        <a:p>
          <a:endParaRPr lang="sv-SE"/>
        </a:p>
      </dgm:t>
    </dgm:pt>
    <dgm:pt modelId="{190D21C2-97B0-4164-9CB5-E1B1342C5423}" type="sibTrans" cxnId="{19F7338D-5D51-4C10-A9FC-5AD18FA24CD1}">
      <dgm:prSet/>
      <dgm:spPr/>
      <dgm:t>
        <a:bodyPr/>
        <a:lstStyle/>
        <a:p>
          <a:endParaRPr lang="sv-SE"/>
        </a:p>
      </dgm:t>
    </dgm:pt>
    <dgm:pt modelId="{767F6ECE-73B0-47B3-97D4-D7C78FB558AD}">
      <dgm:prSet custT="1"/>
      <dgm:spPr/>
      <dgm:t>
        <a:bodyPr anchor="t"/>
        <a:lstStyle/>
        <a:p>
          <a:r>
            <a:rPr lang="sv-SE" sz="1600" dirty="0"/>
            <a:t>Ansvarig bokning läger höst/vinter</a:t>
          </a:r>
        </a:p>
      </dgm:t>
    </dgm:pt>
    <dgm:pt modelId="{CFA6E03A-D58E-4447-91D4-DF68EA11EFDC}" type="parTrans" cxnId="{09A716B0-CD22-46E9-BCD1-795BC7CA2118}">
      <dgm:prSet/>
      <dgm:spPr/>
      <dgm:t>
        <a:bodyPr/>
        <a:lstStyle/>
        <a:p>
          <a:endParaRPr lang="sv-SE"/>
        </a:p>
      </dgm:t>
    </dgm:pt>
    <dgm:pt modelId="{FCE6D1C5-5AC3-4906-9208-D0B6E59DF11D}" type="sibTrans" cxnId="{09A716B0-CD22-46E9-BCD1-795BC7CA2118}">
      <dgm:prSet/>
      <dgm:spPr/>
      <dgm:t>
        <a:bodyPr/>
        <a:lstStyle/>
        <a:p>
          <a:endParaRPr lang="sv-SE"/>
        </a:p>
      </dgm:t>
    </dgm:pt>
    <dgm:pt modelId="{7548FCCF-FC75-43CF-A376-44573B432D54}">
      <dgm:prSet custT="1"/>
      <dgm:spPr/>
      <dgm:t>
        <a:bodyPr anchor="t"/>
        <a:lstStyle/>
        <a:p>
          <a:r>
            <a:rPr lang="sv-SE" sz="1600" dirty="0"/>
            <a:t>Ansvarig USM</a:t>
          </a:r>
        </a:p>
      </dgm:t>
    </dgm:pt>
    <dgm:pt modelId="{754FB682-9C1E-4188-B3CB-48B46A252772}" type="parTrans" cxnId="{D2B02B4C-5B29-4B98-B079-4C9BCEBB13BA}">
      <dgm:prSet/>
      <dgm:spPr/>
      <dgm:t>
        <a:bodyPr/>
        <a:lstStyle/>
        <a:p>
          <a:endParaRPr lang="sv-SE"/>
        </a:p>
      </dgm:t>
    </dgm:pt>
    <dgm:pt modelId="{E97551E4-8AF2-41BC-90B6-1561F472DA5E}" type="sibTrans" cxnId="{D2B02B4C-5B29-4B98-B079-4C9BCEBB13BA}">
      <dgm:prSet/>
      <dgm:spPr/>
      <dgm:t>
        <a:bodyPr/>
        <a:lstStyle/>
        <a:p>
          <a:endParaRPr lang="sv-SE"/>
        </a:p>
      </dgm:t>
    </dgm:pt>
    <dgm:pt modelId="{E9B1D2E9-FA67-44F8-98E1-9F7A6AF5149B}">
      <dgm:prSet custT="1"/>
      <dgm:spPr/>
      <dgm:t>
        <a:bodyPr anchor="t"/>
        <a:lstStyle/>
        <a:p>
          <a:r>
            <a:rPr lang="sv-SE" sz="1600" dirty="0"/>
            <a:t>Tränare grupp vit</a:t>
          </a:r>
        </a:p>
      </dgm:t>
    </dgm:pt>
    <dgm:pt modelId="{EB4B0990-73EE-40C8-A7E0-2DD715805D0F}" type="parTrans" cxnId="{8A021C3D-5AE1-4F87-B28D-16E70DA0D754}">
      <dgm:prSet/>
      <dgm:spPr/>
      <dgm:t>
        <a:bodyPr/>
        <a:lstStyle/>
        <a:p>
          <a:endParaRPr lang="sv-SE"/>
        </a:p>
      </dgm:t>
    </dgm:pt>
    <dgm:pt modelId="{9D90705D-D12A-4BA2-B7DB-FA4E844F5AFA}" type="sibTrans" cxnId="{8A021C3D-5AE1-4F87-B28D-16E70DA0D754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9A86C5-D147-4AE8-AF4F-DBD4A63D9DA3}" type="pres">
      <dgm:prSet presAssocID="{BB1C0C41-11C9-4B8A-935A-31C921018D8A}" presName="hierRoot1" presStyleCnt="0">
        <dgm:presLayoutVars>
          <dgm:hierBranch val="init"/>
        </dgm:presLayoutVars>
      </dgm:prSet>
      <dgm:spPr/>
    </dgm:pt>
    <dgm:pt modelId="{7DBAE91D-E0EB-447E-8BEB-7CBCC603EBEA}" type="pres">
      <dgm:prSet presAssocID="{BB1C0C41-11C9-4B8A-935A-31C921018D8A}" presName="rootComposite1" presStyleCnt="0"/>
      <dgm:spPr/>
    </dgm:pt>
    <dgm:pt modelId="{14686BC2-0029-42BF-AC45-84B49C04A0BB}" type="pres">
      <dgm:prSet presAssocID="{BB1C0C41-11C9-4B8A-935A-31C921018D8A}" presName="rootText1" presStyleLbl="node0" presStyleIdx="0" presStyleCnt="1">
        <dgm:presLayoutVars>
          <dgm:chPref val="3"/>
        </dgm:presLayoutVars>
      </dgm:prSet>
      <dgm:spPr/>
    </dgm:pt>
    <dgm:pt modelId="{69465FD2-18A9-4F1C-8695-AF8D29585FBB}" type="pres">
      <dgm:prSet presAssocID="{BB1C0C41-11C9-4B8A-935A-31C921018D8A}" presName="rootConnector1" presStyleLbl="node1" presStyleIdx="0" presStyleCnt="0"/>
      <dgm:spPr/>
    </dgm:pt>
    <dgm:pt modelId="{82EACA6F-181B-401F-822E-D8B04CCD34E3}" type="pres">
      <dgm:prSet presAssocID="{BB1C0C41-11C9-4B8A-935A-31C921018D8A}" presName="hierChild2" presStyleCnt="0"/>
      <dgm:spPr/>
    </dgm:pt>
    <dgm:pt modelId="{D05EDE8C-F457-46AE-92C0-4DEF37CA86E9}" type="pres">
      <dgm:prSet presAssocID="{3B4C9D82-B1F7-4D70-802E-F54B57C4374E}" presName="Name37" presStyleLbl="parChTrans1D2" presStyleIdx="0" presStyleCnt="5"/>
      <dgm:spPr/>
    </dgm:pt>
    <dgm:pt modelId="{3F5A9A31-9E55-406A-8B4C-F711B94B114D}" type="pres">
      <dgm:prSet presAssocID="{EC843248-BB1A-4158-A29C-5E2C3190AF85}" presName="hierRoot2" presStyleCnt="0">
        <dgm:presLayoutVars>
          <dgm:hierBranch val="init"/>
        </dgm:presLayoutVars>
      </dgm:prSet>
      <dgm:spPr/>
    </dgm:pt>
    <dgm:pt modelId="{2E7F97CF-0432-401F-B01A-A814FD885C25}" type="pres">
      <dgm:prSet presAssocID="{EC843248-BB1A-4158-A29C-5E2C3190AF85}" presName="rootComposite" presStyleCnt="0"/>
      <dgm:spPr/>
    </dgm:pt>
    <dgm:pt modelId="{08CF2BFE-7CE0-4133-89A3-7977ACEBACB9}" type="pres">
      <dgm:prSet presAssocID="{EC843248-BB1A-4158-A29C-5E2C3190AF85}" presName="rootText" presStyleLbl="node2" presStyleIdx="0" presStyleCnt="5">
        <dgm:presLayoutVars>
          <dgm:chPref val="3"/>
        </dgm:presLayoutVars>
      </dgm:prSet>
      <dgm:spPr/>
    </dgm:pt>
    <dgm:pt modelId="{3B0E988A-9536-4E43-B0FD-33BF86162BE8}" type="pres">
      <dgm:prSet presAssocID="{EC843248-BB1A-4158-A29C-5E2C3190AF85}" presName="rootConnector" presStyleLbl="node2" presStyleIdx="0" presStyleCnt="5"/>
      <dgm:spPr/>
    </dgm:pt>
    <dgm:pt modelId="{15B819CA-7D06-4725-8E72-6AE29B8AEE3F}" type="pres">
      <dgm:prSet presAssocID="{EC843248-BB1A-4158-A29C-5E2C3190AF85}" presName="hierChild4" presStyleCnt="0"/>
      <dgm:spPr/>
    </dgm:pt>
    <dgm:pt modelId="{2B8CA437-8404-46F4-A539-C595E816B193}" type="pres">
      <dgm:prSet presAssocID="{D8B25CD0-580F-417E-A872-E31095D078C6}" presName="Name37" presStyleLbl="parChTrans1D3" presStyleIdx="0" presStyleCnt="3"/>
      <dgm:spPr/>
    </dgm:pt>
    <dgm:pt modelId="{BB78992C-7215-4364-A6BC-4A44838AB9ED}" type="pres">
      <dgm:prSet presAssocID="{0AD6BDC6-C275-4FCC-A076-98135CB16CD6}" presName="hierRoot2" presStyleCnt="0">
        <dgm:presLayoutVars>
          <dgm:hierBranch val="init"/>
        </dgm:presLayoutVars>
      </dgm:prSet>
      <dgm:spPr/>
    </dgm:pt>
    <dgm:pt modelId="{6D968BD3-EA5B-4DBC-88A2-87C0711619E5}" type="pres">
      <dgm:prSet presAssocID="{0AD6BDC6-C275-4FCC-A076-98135CB16CD6}" presName="rootComposite" presStyleCnt="0"/>
      <dgm:spPr/>
    </dgm:pt>
    <dgm:pt modelId="{957EB512-8A5E-468B-BBE0-5ECC66C2E1E5}" type="pres">
      <dgm:prSet presAssocID="{0AD6BDC6-C275-4FCC-A076-98135CB16CD6}" presName="rootText" presStyleLbl="node3" presStyleIdx="0" presStyleCnt="3">
        <dgm:presLayoutVars>
          <dgm:chPref val="3"/>
        </dgm:presLayoutVars>
      </dgm:prSet>
      <dgm:spPr/>
    </dgm:pt>
    <dgm:pt modelId="{E14ACAE4-E7DD-4341-AB5C-7F768690C0EE}" type="pres">
      <dgm:prSet presAssocID="{0AD6BDC6-C275-4FCC-A076-98135CB16CD6}" presName="rootConnector" presStyleLbl="node3" presStyleIdx="0" presStyleCnt="3"/>
      <dgm:spPr/>
    </dgm:pt>
    <dgm:pt modelId="{6B3739D1-D6A9-48B7-A3A1-2802F8249959}" type="pres">
      <dgm:prSet presAssocID="{0AD6BDC6-C275-4FCC-A076-98135CB16CD6}" presName="hierChild4" presStyleCnt="0"/>
      <dgm:spPr/>
    </dgm:pt>
    <dgm:pt modelId="{F28CF8A5-251E-4B76-84C6-2746374EFBA3}" type="pres">
      <dgm:prSet presAssocID="{0AD6BDC6-C275-4FCC-A076-98135CB16CD6}" presName="hierChild5" presStyleCnt="0"/>
      <dgm:spPr/>
    </dgm:pt>
    <dgm:pt modelId="{0587D509-B008-4D5F-903E-08D810B1408A}" type="pres">
      <dgm:prSet presAssocID="{EC843248-BB1A-4158-A29C-5E2C3190AF85}" presName="hierChild5" presStyleCnt="0"/>
      <dgm:spPr/>
    </dgm:pt>
    <dgm:pt modelId="{7F882EC2-44CA-4972-B10D-4264778665A6}" type="pres">
      <dgm:prSet presAssocID="{222C5BFC-77C9-428D-842C-966DD65DB26B}" presName="Name37" presStyleLbl="parChTrans1D2" presStyleIdx="1" presStyleCnt="5"/>
      <dgm:spPr/>
    </dgm:pt>
    <dgm:pt modelId="{26353812-95DE-4EAB-B338-8D705BB99686}" type="pres">
      <dgm:prSet presAssocID="{AA522E62-BF7E-4229-8C13-A1F9D6822F27}" presName="hierRoot2" presStyleCnt="0">
        <dgm:presLayoutVars>
          <dgm:hierBranch val="init"/>
        </dgm:presLayoutVars>
      </dgm:prSet>
      <dgm:spPr/>
    </dgm:pt>
    <dgm:pt modelId="{1448F399-41BA-4FD4-9D1E-4B187E33EF59}" type="pres">
      <dgm:prSet presAssocID="{AA522E62-BF7E-4229-8C13-A1F9D6822F27}" presName="rootComposite" presStyleCnt="0"/>
      <dgm:spPr/>
    </dgm:pt>
    <dgm:pt modelId="{2A2872E4-513D-40A0-8989-C3FB3CC8859D}" type="pres">
      <dgm:prSet presAssocID="{AA522E62-BF7E-4229-8C13-A1F9D6822F27}" presName="rootText" presStyleLbl="node2" presStyleIdx="1" presStyleCnt="5" custLinFactNeighborX="3157" custLinFactNeighborY="-1115">
        <dgm:presLayoutVars>
          <dgm:chPref val="3"/>
        </dgm:presLayoutVars>
      </dgm:prSet>
      <dgm:spPr/>
    </dgm:pt>
    <dgm:pt modelId="{BB13DFE9-C932-412E-A546-133E0E6C7CD9}" type="pres">
      <dgm:prSet presAssocID="{AA522E62-BF7E-4229-8C13-A1F9D6822F27}" presName="rootConnector" presStyleLbl="node2" presStyleIdx="1" presStyleCnt="5"/>
      <dgm:spPr/>
    </dgm:pt>
    <dgm:pt modelId="{6AC2C02A-C90D-48C4-826C-90967BB4A859}" type="pres">
      <dgm:prSet presAssocID="{AA522E62-BF7E-4229-8C13-A1F9D6822F27}" presName="hierChild4" presStyleCnt="0"/>
      <dgm:spPr/>
    </dgm:pt>
    <dgm:pt modelId="{DB33E9E9-3C0F-4C70-9E68-6A3E415B24FD}" type="pres">
      <dgm:prSet presAssocID="{856C81D0-B442-4ACF-A326-F09711FE1971}" presName="Name37" presStyleLbl="parChTrans1D3" presStyleIdx="1" presStyleCnt="3"/>
      <dgm:spPr/>
    </dgm:pt>
    <dgm:pt modelId="{20E0C23C-713B-4D6E-B07A-036EAFF7A5CD}" type="pres">
      <dgm:prSet presAssocID="{9B109C00-1FF9-46B4-985C-DAD5D35729BC}" presName="hierRoot2" presStyleCnt="0">
        <dgm:presLayoutVars>
          <dgm:hierBranch val="init"/>
        </dgm:presLayoutVars>
      </dgm:prSet>
      <dgm:spPr/>
    </dgm:pt>
    <dgm:pt modelId="{AC68B7F3-890F-40A3-B57A-365C3F654BE6}" type="pres">
      <dgm:prSet presAssocID="{9B109C00-1FF9-46B4-985C-DAD5D35729BC}" presName="rootComposite" presStyleCnt="0"/>
      <dgm:spPr/>
    </dgm:pt>
    <dgm:pt modelId="{C3CE703B-1C4B-4D5F-B574-2FD0EF250D0E}" type="pres">
      <dgm:prSet presAssocID="{9B109C00-1FF9-46B4-985C-DAD5D35729BC}" presName="rootText" presStyleLbl="node3" presStyleIdx="1" presStyleCnt="3">
        <dgm:presLayoutVars>
          <dgm:chPref val="3"/>
        </dgm:presLayoutVars>
      </dgm:prSet>
      <dgm:spPr/>
    </dgm:pt>
    <dgm:pt modelId="{2587389B-1812-43EF-BF92-E9FE529635C7}" type="pres">
      <dgm:prSet presAssocID="{9B109C00-1FF9-46B4-985C-DAD5D35729BC}" presName="rootConnector" presStyleLbl="node3" presStyleIdx="1" presStyleCnt="3"/>
      <dgm:spPr/>
    </dgm:pt>
    <dgm:pt modelId="{74466C7A-B810-4B99-908A-79EA68133385}" type="pres">
      <dgm:prSet presAssocID="{9B109C00-1FF9-46B4-985C-DAD5D35729BC}" presName="hierChild4" presStyleCnt="0"/>
      <dgm:spPr/>
    </dgm:pt>
    <dgm:pt modelId="{7F28F849-FF65-44E8-AC0B-AC62298ED0F7}" type="pres">
      <dgm:prSet presAssocID="{9B109C00-1FF9-46B4-985C-DAD5D35729BC}" presName="hierChild5" presStyleCnt="0"/>
      <dgm:spPr/>
    </dgm:pt>
    <dgm:pt modelId="{99A87262-E6F6-4605-B685-074A490D9DA7}" type="pres">
      <dgm:prSet presAssocID="{AA522E62-BF7E-4229-8C13-A1F9D6822F27}" presName="hierChild5" presStyleCnt="0"/>
      <dgm:spPr/>
    </dgm:pt>
    <dgm:pt modelId="{95DDCAE9-71C9-430F-A6D2-AAFBE6C79550}" type="pres">
      <dgm:prSet presAssocID="{92DFFC72-7AFF-4526-95C9-22DFE150DDBE}" presName="Name37" presStyleLbl="parChTrans1D2" presStyleIdx="2" presStyleCnt="5"/>
      <dgm:spPr/>
    </dgm:pt>
    <dgm:pt modelId="{FEA80F84-0914-4543-84FF-66F902331897}" type="pres">
      <dgm:prSet presAssocID="{4116DA52-4C5C-4F45-8EC2-544607A70306}" presName="hierRoot2" presStyleCnt="0">
        <dgm:presLayoutVars>
          <dgm:hierBranch val="init"/>
        </dgm:presLayoutVars>
      </dgm:prSet>
      <dgm:spPr/>
    </dgm:pt>
    <dgm:pt modelId="{BC7FB43C-613E-49E4-8C47-C10BADAAF93C}" type="pres">
      <dgm:prSet presAssocID="{4116DA52-4C5C-4F45-8EC2-544607A70306}" presName="rootComposite" presStyleCnt="0"/>
      <dgm:spPr/>
    </dgm:pt>
    <dgm:pt modelId="{94E2E589-7223-48B2-8FCE-7C0BF61A68DB}" type="pres">
      <dgm:prSet presAssocID="{4116DA52-4C5C-4F45-8EC2-544607A70306}" presName="rootText" presStyleLbl="node2" presStyleIdx="2" presStyleCnt="5" custLinFactNeighborY="-4458">
        <dgm:presLayoutVars>
          <dgm:chPref val="3"/>
        </dgm:presLayoutVars>
      </dgm:prSet>
      <dgm:spPr/>
    </dgm:pt>
    <dgm:pt modelId="{1CFF8879-1893-4A47-B8C7-1F334B7A67A1}" type="pres">
      <dgm:prSet presAssocID="{4116DA52-4C5C-4F45-8EC2-544607A70306}" presName="rootConnector" presStyleLbl="node2" presStyleIdx="2" presStyleCnt="5"/>
      <dgm:spPr/>
    </dgm:pt>
    <dgm:pt modelId="{68BB530E-7FF3-42C9-B196-A31E04EAB658}" type="pres">
      <dgm:prSet presAssocID="{4116DA52-4C5C-4F45-8EC2-544607A70306}" presName="hierChild4" presStyleCnt="0"/>
      <dgm:spPr/>
    </dgm:pt>
    <dgm:pt modelId="{176F6257-1B5E-4FE3-8997-E824823F3130}" type="pres">
      <dgm:prSet presAssocID="{EB4B0990-73EE-40C8-A7E0-2DD715805D0F}" presName="Name37" presStyleLbl="parChTrans1D3" presStyleIdx="2" presStyleCnt="3"/>
      <dgm:spPr/>
    </dgm:pt>
    <dgm:pt modelId="{89540452-52E3-49B8-9C31-4F4BECCEFEAD}" type="pres">
      <dgm:prSet presAssocID="{E9B1D2E9-FA67-44F8-98E1-9F7A6AF5149B}" presName="hierRoot2" presStyleCnt="0">
        <dgm:presLayoutVars>
          <dgm:hierBranch val="init"/>
        </dgm:presLayoutVars>
      </dgm:prSet>
      <dgm:spPr/>
    </dgm:pt>
    <dgm:pt modelId="{5A3923B5-CC72-4707-9D93-988E9B9E6D17}" type="pres">
      <dgm:prSet presAssocID="{E9B1D2E9-FA67-44F8-98E1-9F7A6AF5149B}" presName="rootComposite" presStyleCnt="0"/>
      <dgm:spPr/>
    </dgm:pt>
    <dgm:pt modelId="{D9249F79-52A5-42D7-8EC1-82DF7B793011}" type="pres">
      <dgm:prSet presAssocID="{E9B1D2E9-FA67-44F8-98E1-9F7A6AF5149B}" presName="rootText" presStyleLbl="node3" presStyleIdx="2" presStyleCnt="3" custLinFactNeighborY="-3344">
        <dgm:presLayoutVars>
          <dgm:chPref val="3"/>
        </dgm:presLayoutVars>
      </dgm:prSet>
      <dgm:spPr/>
    </dgm:pt>
    <dgm:pt modelId="{06E66A05-E082-490F-A966-25A12FFE9232}" type="pres">
      <dgm:prSet presAssocID="{E9B1D2E9-FA67-44F8-98E1-9F7A6AF5149B}" presName="rootConnector" presStyleLbl="node3" presStyleIdx="2" presStyleCnt="3"/>
      <dgm:spPr/>
    </dgm:pt>
    <dgm:pt modelId="{6FA47C31-80F0-4E24-A4C2-3C11734A55C4}" type="pres">
      <dgm:prSet presAssocID="{E9B1D2E9-FA67-44F8-98E1-9F7A6AF5149B}" presName="hierChild4" presStyleCnt="0"/>
      <dgm:spPr/>
    </dgm:pt>
    <dgm:pt modelId="{67B3A58F-67D6-4528-B201-CC650B29CB06}" type="pres">
      <dgm:prSet presAssocID="{E9B1D2E9-FA67-44F8-98E1-9F7A6AF5149B}" presName="hierChild5" presStyleCnt="0"/>
      <dgm:spPr/>
    </dgm:pt>
    <dgm:pt modelId="{1720A238-6C66-4F8E-892D-602BAEEF6338}" type="pres">
      <dgm:prSet presAssocID="{4116DA52-4C5C-4F45-8EC2-544607A70306}" presName="hierChild5" presStyleCnt="0"/>
      <dgm:spPr/>
    </dgm:pt>
    <dgm:pt modelId="{41145113-54DE-41A2-ABA8-832794974F1E}" type="pres">
      <dgm:prSet presAssocID="{754FB682-9C1E-4188-B3CB-48B46A252772}" presName="Name37" presStyleLbl="parChTrans1D2" presStyleIdx="3" presStyleCnt="5"/>
      <dgm:spPr/>
    </dgm:pt>
    <dgm:pt modelId="{7378177B-67A9-41D2-89F3-8EAA440AE2AD}" type="pres">
      <dgm:prSet presAssocID="{7548FCCF-FC75-43CF-A376-44573B432D54}" presName="hierRoot2" presStyleCnt="0">
        <dgm:presLayoutVars>
          <dgm:hierBranch val="init"/>
        </dgm:presLayoutVars>
      </dgm:prSet>
      <dgm:spPr/>
    </dgm:pt>
    <dgm:pt modelId="{D0CAECAA-BA80-4356-8CB8-583383580601}" type="pres">
      <dgm:prSet presAssocID="{7548FCCF-FC75-43CF-A376-44573B432D54}" presName="rootComposite" presStyleCnt="0"/>
      <dgm:spPr/>
    </dgm:pt>
    <dgm:pt modelId="{C5C61228-E348-4995-BBB7-64E4A95A0C1B}" type="pres">
      <dgm:prSet presAssocID="{7548FCCF-FC75-43CF-A376-44573B432D54}" presName="rootText" presStyleLbl="node2" presStyleIdx="3" presStyleCnt="5">
        <dgm:presLayoutVars>
          <dgm:chPref val="3"/>
        </dgm:presLayoutVars>
      </dgm:prSet>
      <dgm:spPr/>
    </dgm:pt>
    <dgm:pt modelId="{4A86EBE4-C050-4178-87AD-4BB335A0656E}" type="pres">
      <dgm:prSet presAssocID="{7548FCCF-FC75-43CF-A376-44573B432D54}" presName="rootConnector" presStyleLbl="node2" presStyleIdx="3" presStyleCnt="5"/>
      <dgm:spPr/>
    </dgm:pt>
    <dgm:pt modelId="{9E5D583B-7540-468A-834B-DE2510BE7BE7}" type="pres">
      <dgm:prSet presAssocID="{7548FCCF-FC75-43CF-A376-44573B432D54}" presName="hierChild4" presStyleCnt="0"/>
      <dgm:spPr/>
    </dgm:pt>
    <dgm:pt modelId="{B781B66C-EAB3-4C2A-A48E-AFA71D93A934}" type="pres">
      <dgm:prSet presAssocID="{7548FCCF-FC75-43CF-A376-44573B432D54}" presName="hierChild5" presStyleCnt="0"/>
      <dgm:spPr/>
    </dgm:pt>
    <dgm:pt modelId="{8A9E8F88-2EA2-4DC3-9863-78E5FA652934}" type="pres">
      <dgm:prSet presAssocID="{CFA6E03A-D58E-4447-91D4-DF68EA11EFDC}" presName="Name37" presStyleLbl="parChTrans1D2" presStyleIdx="4" presStyleCnt="5"/>
      <dgm:spPr/>
    </dgm:pt>
    <dgm:pt modelId="{8FABC306-68FC-4A24-98A2-32BE4D208F53}" type="pres">
      <dgm:prSet presAssocID="{767F6ECE-73B0-47B3-97D4-D7C78FB558AD}" presName="hierRoot2" presStyleCnt="0">
        <dgm:presLayoutVars>
          <dgm:hierBranch val="init"/>
        </dgm:presLayoutVars>
      </dgm:prSet>
      <dgm:spPr/>
    </dgm:pt>
    <dgm:pt modelId="{27E8F87E-EFB0-4614-88B3-B37A64DAE550}" type="pres">
      <dgm:prSet presAssocID="{767F6ECE-73B0-47B3-97D4-D7C78FB558AD}" presName="rootComposite" presStyleCnt="0"/>
      <dgm:spPr/>
    </dgm:pt>
    <dgm:pt modelId="{192550DC-60CC-4EBC-A383-2DDCA9C8412C}" type="pres">
      <dgm:prSet presAssocID="{767F6ECE-73B0-47B3-97D4-D7C78FB558AD}" presName="rootText" presStyleLbl="node2" presStyleIdx="4" presStyleCnt="5">
        <dgm:presLayoutVars>
          <dgm:chPref val="3"/>
        </dgm:presLayoutVars>
      </dgm:prSet>
      <dgm:spPr/>
    </dgm:pt>
    <dgm:pt modelId="{3B1FCD23-967D-40B2-BFD8-05585CC4D5BD}" type="pres">
      <dgm:prSet presAssocID="{767F6ECE-73B0-47B3-97D4-D7C78FB558AD}" presName="rootConnector" presStyleLbl="node2" presStyleIdx="4" presStyleCnt="5"/>
      <dgm:spPr/>
    </dgm:pt>
    <dgm:pt modelId="{5037F67E-49FB-4D70-886F-5BEB38344C3A}" type="pres">
      <dgm:prSet presAssocID="{767F6ECE-73B0-47B3-97D4-D7C78FB558AD}" presName="hierChild4" presStyleCnt="0"/>
      <dgm:spPr/>
    </dgm:pt>
    <dgm:pt modelId="{7B916066-ACE0-48E9-90C3-31284A016B60}" type="pres">
      <dgm:prSet presAssocID="{767F6ECE-73B0-47B3-97D4-D7C78FB558AD}" presName="hierChild5" presStyleCnt="0"/>
      <dgm:spPr/>
    </dgm:pt>
    <dgm:pt modelId="{3650C4DC-3402-436D-B6F2-C60C9C3A1891}" type="pres">
      <dgm:prSet presAssocID="{BB1C0C41-11C9-4B8A-935A-31C921018D8A}" presName="hierChild3" presStyleCnt="0"/>
      <dgm:spPr/>
    </dgm:pt>
  </dgm:ptLst>
  <dgm:cxnLst>
    <dgm:cxn modelId="{7C265D03-29EE-492E-934E-AF655327A6E5}" type="presOf" srcId="{222C5BFC-77C9-428D-842C-966DD65DB26B}" destId="{7F882EC2-44CA-4972-B10D-4264778665A6}" srcOrd="0" destOrd="0" presId="urn:microsoft.com/office/officeart/2005/8/layout/orgChart1"/>
    <dgm:cxn modelId="{57534E08-075F-420C-9E56-07DB3EF3D589}" type="presOf" srcId="{E9B1D2E9-FA67-44F8-98E1-9F7A6AF5149B}" destId="{06E66A05-E082-490F-A966-25A12FFE9232}" srcOrd="1" destOrd="0" presId="urn:microsoft.com/office/officeart/2005/8/layout/orgChart1"/>
    <dgm:cxn modelId="{3B5EBE0B-2B24-4EAE-88A0-B9719A08CCDD}" type="presOf" srcId="{EB4B0990-73EE-40C8-A7E0-2DD715805D0F}" destId="{176F6257-1B5E-4FE3-8997-E824823F3130}" srcOrd="0" destOrd="0" presId="urn:microsoft.com/office/officeart/2005/8/layout/orgChart1"/>
    <dgm:cxn modelId="{66FCB415-0301-4DC2-9693-F70F1457E438}" type="presOf" srcId="{4116DA52-4C5C-4F45-8EC2-544607A70306}" destId="{94E2E589-7223-48B2-8FCE-7C0BF61A68DB}" srcOrd="0" destOrd="0" presId="urn:microsoft.com/office/officeart/2005/8/layout/orgChart1"/>
    <dgm:cxn modelId="{27BB0E2B-54FE-4BB1-9C99-859211307FE9}" type="presOf" srcId="{0AD6BDC6-C275-4FCC-A076-98135CB16CD6}" destId="{957EB512-8A5E-468B-BBE0-5ECC66C2E1E5}" srcOrd="0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1F856D37-A04E-4ADF-857B-5CF4E4A55979}" type="presOf" srcId="{754FB682-9C1E-4188-B3CB-48B46A252772}" destId="{41145113-54DE-41A2-ABA8-832794974F1E}" srcOrd="0" destOrd="0" presId="urn:microsoft.com/office/officeart/2005/8/layout/orgChart1"/>
    <dgm:cxn modelId="{40F11B38-A77A-4456-A9CD-FF786637645A}" type="presOf" srcId="{3B4C9D82-B1F7-4D70-802E-F54B57C4374E}" destId="{D05EDE8C-F457-46AE-92C0-4DEF37CA86E9}" srcOrd="0" destOrd="0" presId="urn:microsoft.com/office/officeart/2005/8/layout/orgChart1"/>
    <dgm:cxn modelId="{68DD063D-C7FC-4A81-A69E-F8117E8CA330}" srcId="{EC843248-BB1A-4158-A29C-5E2C3190AF85}" destId="{0AD6BDC6-C275-4FCC-A076-98135CB16CD6}" srcOrd="0" destOrd="0" parTransId="{D8B25CD0-580F-417E-A872-E31095D078C6}" sibTransId="{C4C350DC-49CA-4E4E-BAB0-F9386DFF5EC0}"/>
    <dgm:cxn modelId="{8A021C3D-5AE1-4F87-B28D-16E70DA0D754}" srcId="{4116DA52-4C5C-4F45-8EC2-544607A70306}" destId="{E9B1D2E9-FA67-44F8-98E1-9F7A6AF5149B}" srcOrd="0" destOrd="0" parTransId="{EB4B0990-73EE-40C8-A7E0-2DD715805D0F}" sibTransId="{9D90705D-D12A-4BA2-B7DB-FA4E844F5AFA}"/>
    <dgm:cxn modelId="{F35A8363-4FFF-4689-BE2D-AD81C96486AE}" srcId="{04BBF587-1DE7-424D-8740-C05E1E7E7107}" destId="{BB1C0C41-11C9-4B8A-935A-31C921018D8A}" srcOrd="0" destOrd="0" parTransId="{05BF8CB8-2A89-4017-88EF-24202A0DF98C}" sibTransId="{805F3864-0E8D-4599-97E4-DBFFC76FED63}"/>
    <dgm:cxn modelId="{E73D2E68-277A-4DAA-A09F-B058DDC13DD9}" type="presOf" srcId="{BB1C0C41-11C9-4B8A-935A-31C921018D8A}" destId="{14686BC2-0029-42BF-AC45-84B49C04A0BB}" srcOrd="0" destOrd="0" presId="urn:microsoft.com/office/officeart/2005/8/layout/orgChart1"/>
    <dgm:cxn modelId="{A832606A-F3F6-4D61-8393-38229D011911}" type="presOf" srcId="{4116DA52-4C5C-4F45-8EC2-544607A70306}" destId="{1CFF8879-1893-4A47-B8C7-1F334B7A67A1}" srcOrd="1" destOrd="0" presId="urn:microsoft.com/office/officeart/2005/8/layout/orgChart1"/>
    <dgm:cxn modelId="{D2B02B4C-5B29-4B98-B079-4C9BCEBB13BA}" srcId="{BB1C0C41-11C9-4B8A-935A-31C921018D8A}" destId="{7548FCCF-FC75-43CF-A376-44573B432D54}" srcOrd="3" destOrd="0" parTransId="{754FB682-9C1E-4188-B3CB-48B46A252772}" sibTransId="{E97551E4-8AF2-41BC-90B6-1561F472DA5E}"/>
    <dgm:cxn modelId="{140E824D-721B-41EA-B329-014C92A3C04C}" type="presOf" srcId="{9B109C00-1FF9-46B4-985C-DAD5D35729BC}" destId="{C3CE703B-1C4B-4D5F-B574-2FD0EF250D0E}" srcOrd="0" destOrd="0" presId="urn:microsoft.com/office/officeart/2005/8/layout/orgChart1"/>
    <dgm:cxn modelId="{F8D4096E-A3AC-440B-ACB6-0CF28B1EF81A}" type="presOf" srcId="{D8B25CD0-580F-417E-A872-E31095D078C6}" destId="{2B8CA437-8404-46F4-A539-C595E816B193}" srcOrd="0" destOrd="0" presId="urn:microsoft.com/office/officeart/2005/8/layout/orgChart1"/>
    <dgm:cxn modelId="{D86EBD56-67FD-4397-8618-19B7A5FA895A}" type="presOf" srcId="{9B109C00-1FF9-46B4-985C-DAD5D35729BC}" destId="{2587389B-1812-43EF-BF92-E9FE529635C7}" srcOrd="1" destOrd="0" presId="urn:microsoft.com/office/officeart/2005/8/layout/orgChart1"/>
    <dgm:cxn modelId="{2302A877-BC89-4BAC-97CD-5AE9DF1ABB45}" type="presOf" srcId="{EC843248-BB1A-4158-A29C-5E2C3190AF85}" destId="{08CF2BFE-7CE0-4133-89A3-7977ACEBACB9}" srcOrd="0" destOrd="0" presId="urn:microsoft.com/office/officeart/2005/8/layout/orgChart1"/>
    <dgm:cxn modelId="{230A2580-A5D3-4E4C-BC90-118BDA02816F}" type="presOf" srcId="{0AD6BDC6-C275-4FCC-A076-98135CB16CD6}" destId="{E14ACAE4-E7DD-4341-AB5C-7F768690C0EE}" srcOrd="1" destOrd="0" presId="urn:microsoft.com/office/officeart/2005/8/layout/orgChart1"/>
    <dgm:cxn modelId="{E0AB0C82-2E6B-4F61-A5FA-EFFB16EBF51B}" srcId="{BB1C0C41-11C9-4B8A-935A-31C921018D8A}" destId="{AA522E62-BF7E-4229-8C13-A1F9D6822F27}" srcOrd="1" destOrd="0" parTransId="{222C5BFC-77C9-428D-842C-966DD65DB26B}" sibTransId="{EFEF69D7-2DF5-46A3-AF91-C39E9CE2A337}"/>
    <dgm:cxn modelId="{19F7338D-5D51-4C10-A9FC-5AD18FA24CD1}" srcId="{BB1C0C41-11C9-4B8A-935A-31C921018D8A}" destId="{4116DA52-4C5C-4F45-8EC2-544607A70306}" srcOrd="2" destOrd="0" parTransId="{92DFFC72-7AFF-4526-95C9-22DFE150DDBE}" sibTransId="{190D21C2-97B0-4164-9CB5-E1B1342C5423}"/>
    <dgm:cxn modelId="{7FDDFA91-5205-4954-976B-F80C6B8A50C6}" type="presOf" srcId="{92DFFC72-7AFF-4526-95C9-22DFE150DDBE}" destId="{95DDCAE9-71C9-430F-A6D2-AAFBE6C79550}" srcOrd="0" destOrd="0" presId="urn:microsoft.com/office/officeart/2005/8/layout/orgChart1"/>
    <dgm:cxn modelId="{4C14EB98-7A0C-4A10-BB9A-A5EBD3B83CA7}" type="presOf" srcId="{767F6ECE-73B0-47B3-97D4-D7C78FB558AD}" destId="{192550DC-60CC-4EBC-A383-2DDCA9C8412C}" srcOrd="0" destOrd="0" presId="urn:microsoft.com/office/officeart/2005/8/layout/orgChart1"/>
    <dgm:cxn modelId="{D62421A0-773C-4A6D-BA44-A352175E8F97}" type="presOf" srcId="{AA522E62-BF7E-4229-8C13-A1F9D6822F27}" destId="{BB13DFE9-C932-412E-A546-133E0E6C7CD9}" srcOrd="1" destOrd="0" presId="urn:microsoft.com/office/officeart/2005/8/layout/orgChart1"/>
    <dgm:cxn modelId="{A9794AA1-E121-4381-B8FC-FCA779908A66}" type="presOf" srcId="{7548FCCF-FC75-43CF-A376-44573B432D54}" destId="{C5C61228-E348-4995-BBB7-64E4A95A0C1B}" srcOrd="0" destOrd="0" presId="urn:microsoft.com/office/officeart/2005/8/layout/orgChart1"/>
    <dgm:cxn modelId="{F7EFC0A1-4787-4AF7-BE6D-10990B917152}" type="presOf" srcId="{767F6ECE-73B0-47B3-97D4-D7C78FB558AD}" destId="{3B1FCD23-967D-40B2-BFD8-05585CC4D5BD}" srcOrd="1" destOrd="0" presId="urn:microsoft.com/office/officeart/2005/8/layout/orgChart1"/>
    <dgm:cxn modelId="{76CF51AB-E31F-4EAC-BF44-740266FDF024}" type="presOf" srcId="{856C81D0-B442-4ACF-A326-F09711FE1971}" destId="{DB33E9E9-3C0F-4C70-9E68-6A3E415B24FD}" srcOrd="0" destOrd="0" presId="urn:microsoft.com/office/officeart/2005/8/layout/orgChart1"/>
    <dgm:cxn modelId="{09A716B0-CD22-46E9-BCD1-795BC7CA2118}" srcId="{BB1C0C41-11C9-4B8A-935A-31C921018D8A}" destId="{767F6ECE-73B0-47B3-97D4-D7C78FB558AD}" srcOrd="4" destOrd="0" parTransId="{CFA6E03A-D58E-4447-91D4-DF68EA11EFDC}" sibTransId="{FCE6D1C5-5AC3-4906-9208-D0B6E59DF11D}"/>
    <dgm:cxn modelId="{D0544BB0-81FD-467D-ACC6-00ADB3069688}" type="presOf" srcId="{7548FCCF-FC75-43CF-A376-44573B432D54}" destId="{4A86EBE4-C050-4178-87AD-4BB335A0656E}" srcOrd="1" destOrd="0" presId="urn:microsoft.com/office/officeart/2005/8/layout/orgChart1"/>
    <dgm:cxn modelId="{2F782ACB-3477-4D3A-9EED-FFDCAFD9C4AA}" type="presOf" srcId="{E9B1D2E9-FA67-44F8-98E1-9F7A6AF5149B}" destId="{D9249F79-52A5-42D7-8EC1-82DF7B793011}" srcOrd="0" destOrd="0" presId="urn:microsoft.com/office/officeart/2005/8/layout/orgChart1"/>
    <dgm:cxn modelId="{37C066CF-1BAD-4640-B9F2-F2BA3D65D10B}" srcId="{BB1C0C41-11C9-4B8A-935A-31C921018D8A}" destId="{EC843248-BB1A-4158-A29C-5E2C3190AF85}" srcOrd="0" destOrd="0" parTransId="{3B4C9D82-B1F7-4D70-802E-F54B57C4374E}" sibTransId="{471BD8D2-2D28-498F-A613-4A345E9D6D0F}"/>
    <dgm:cxn modelId="{57907CED-30E1-4538-86F1-5752485D81EA}" type="presOf" srcId="{CFA6E03A-D58E-4447-91D4-DF68EA11EFDC}" destId="{8A9E8F88-2EA2-4DC3-9863-78E5FA652934}" srcOrd="0" destOrd="0" presId="urn:microsoft.com/office/officeart/2005/8/layout/orgChart1"/>
    <dgm:cxn modelId="{E06D05F0-DE19-4E82-8828-64D1DED66850}" type="presOf" srcId="{BB1C0C41-11C9-4B8A-935A-31C921018D8A}" destId="{69465FD2-18A9-4F1C-8695-AF8D29585FBB}" srcOrd="1" destOrd="0" presId="urn:microsoft.com/office/officeart/2005/8/layout/orgChart1"/>
    <dgm:cxn modelId="{F989B1F6-6899-4BBD-80EB-4043D2D6F21E}" type="presOf" srcId="{EC843248-BB1A-4158-A29C-5E2C3190AF85}" destId="{3B0E988A-9536-4E43-B0FD-33BF86162BE8}" srcOrd="1" destOrd="0" presId="urn:microsoft.com/office/officeart/2005/8/layout/orgChart1"/>
    <dgm:cxn modelId="{57CBBCFA-C638-43FF-BDFD-B3DB204D5949}" type="presOf" srcId="{AA522E62-BF7E-4229-8C13-A1F9D6822F27}" destId="{2A2872E4-513D-40A0-8989-C3FB3CC8859D}" srcOrd="0" destOrd="0" presId="urn:microsoft.com/office/officeart/2005/8/layout/orgChart1"/>
    <dgm:cxn modelId="{FFA576FE-9097-420E-9271-1D120C14A9FE}" srcId="{AA522E62-BF7E-4229-8C13-A1F9D6822F27}" destId="{9B109C00-1FF9-46B4-985C-DAD5D35729BC}" srcOrd="0" destOrd="0" parTransId="{856C81D0-B442-4ACF-A326-F09711FE1971}" sibTransId="{1D4FC77F-8BAC-452B-92C4-E2913887AF00}"/>
    <dgm:cxn modelId="{19166B25-E64A-4CC2-83AE-AC2ECF02CFD4}" type="presParOf" srcId="{F0530FB2-9C64-49B4-98CB-CDE7361E30C0}" destId="{9B9A86C5-D147-4AE8-AF4F-DBD4A63D9DA3}" srcOrd="0" destOrd="0" presId="urn:microsoft.com/office/officeart/2005/8/layout/orgChart1"/>
    <dgm:cxn modelId="{894CF378-03B4-427E-9C6B-31C1F67C6C41}" type="presParOf" srcId="{9B9A86C5-D147-4AE8-AF4F-DBD4A63D9DA3}" destId="{7DBAE91D-E0EB-447E-8BEB-7CBCC603EBEA}" srcOrd="0" destOrd="0" presId="urn:microsoft.com/office/officeart/2005/8/layout/orgChart1"/>
    <dgm:cxn modelId="{1D2B0D8E-B776-4EC9-933E-B43D62680F80}" type="presParOf" srcId="{7DBAE91D-E0EB-447E-8BEB-7CBCC603EBEA}" destId="{14686BC2-0029-42BF-AC45-84B49C04A0BB}" srcOrd="0" destOrd="0" presId="urn:microsoft.com/office/officeart/2005/8/layout/orgChart1"/>
    <dgm:cxn modelId="{3933C5DF-0426-4A97-BC0E-0B4A57D3231F}" type="presParOf" srcId="{7DBAE91D-E0EB-447E-8BEB-7CBCC603EBEA}" destId="{69465FD2-18A9-4F1C-8695-AF8D29585FBB}" srcOrd="1" destOrd="0" presId="urn:microsoft.com/office/officeart/2005/8/layout/orgChart1"/>
    <dgm:cxn modelId="{4332A2A4-7092-4B78-A3DF-4A7C60F06428}" type="presParOf" srcId="{9B9A86C5-D147-4AE8-AF4F-DBD4A63D9DA3}" destId="{82EACA6F-181B-401F-822E-D8B04CCD34E3}" srcOrd="1" destOrd="0" presId="urn:microsoft.com/office/officeart/2005/8/layout/orgChart1"/>
    <dgm:cxn modelId="{491DD425-A5C5-4E66-9F5E-43549B67FDED}" type="presParOf" srcId="{82EACA6F-181B-401F-822E-D8B04CCD34E3}" destId="{D05EDE8C-F457-46AE-92C0-4DEF37CA86E9}" srcOrd="0" destOrd="0" presId="urn:microsoft.com/office/officeart/2005/8/layout/orgChart1"/>
    <dgm:cxn modelId="{C2191A34-61EC-49DF-8AEE-73C52B724559}" type="presParOf" srcId="{82EACA6F-181B-401F-822E-D8B04CCD34E3}" destId="{3F5A9A31-9E55-406A-8B4C-F711B94B114D}" srcOrd="1" destOrd="0" presId="urn:microsoft.com/office/officeart/2005/8/layout/orgChart1"/>
    <dgm:cxn modelId="{D6DF930C-CA58-47FC-8BDE-46F2CCB374F3}" type="presParOf" srcId="{3F5A9A31-9E55-406A-8B4C-F711B94B114D}" destId="{2E7F97CF-0432-401F-B01A-A814FD885C25}" srcOrd="0" destOrd="0" presId="urn:microsoft.com/office/officeart/2005/8/layout/orgChart1"/>
    <dgm:cxn modelId="{79100DE9-CF89-42A7-A665-92B1B43B703C}" type="presParOf" srcId="{2E7F97CF-0432-401F-B01A-A814FD885C25}" destId="{08CF2BFE-7CE0-4133-89A3-7977ACEBACB9}" srcOrd="0" destOrd="0" presId="urn:microsoft.com/office/officeart/2005/8/layout/orgChart1"/>
    <dgm:cxn modelId="{36DE9659-59AC-4A9F-A8BB-D7AB8502ACBE}" type="presParOf" srcId="{2E7F97CF-0432-401F-B01A-A814FD885C25}" destId="{3B0E988A-9536-4E43-B0FD-33BF86162BE8}" srcOrd="1" destOrd="0" presId="urn:microsoft.com/office/officeart/2005/8/layout/orgChart1"/>
    <dgm:cxn modelId="{1EF38FC3-CB5F-46C0-9979-C7F14041D677}" type="presParOf" srcId="{3F5A9A31-9E55-406A-8B4C-F711B94B114D}" destId="{15B819CA-7D06-4725-8E72-6AE29B8AEE3F}" srcOrd="1" destOrd="0" presId="urn:microsoft.com/office/officeart/2005/8/layout/orgChart1"/>
    <dgm:cxn modelId="{90D58A43-A7EC-4F17-AD8D-89FE13CFF220}" type="presParOf" srcId="{15B819CA-7D06-4725-8E72-6AE29B8AEE3F}" destId="{2B8CA437-8404-46F4-A539-C595E816B193}" srcOrd="0" destOrd="0" presId="urn:microsoft.com/office/officeart/2005/8/layout/orgChart1"/>
    <dgm:cxn modelId="{18D0963A-31DD-45C9-9175-4862834A4E50}" type="presParOf" srcId="{15B819CA-7D06-4725-8E72-6AE29B8AEE3F}" destId="{BB78992C-7215-4364-A6BC-4A44838AB9ED}" srcOrd="1" destOrd="0" presId="urn:microsoft.com/office/officeart/2005/8/layout/orgChart1"/>
    <dgm:cxn modelId="{F2BD66E0-F858-488D-9BBD-E28384878D44}" type="presParOf" srcId="{BB78992C-7215-4364-A6BC-4A44838AB9ED}" destId="{6D968BD3-EA5B-4DBC-88A2-87C0711619E5}" srcOrd="0" destOrd="0" presId="urn:microsoft.com/office/officeart/2005/8/layout/orgChart1"/>
    <dgm:cxn modelId="{0FED5508-464F-4A1B-89AF-9902B9433955}" type="presParOf" srcId="{6D968BD3-EA5B-4DBC-88A2-87C0711619E5}" destId="{957EB512-8A5E-468B-BBE0-5ECC66C2E1E5}" srcOrd="0" destOrd="0" presId="urn:microsoft.com/office/officeart/2005/8/layout/orgChart1"/>
    <dgm:cxn modelId="{55872E5F-CE82-461C-B13B-20157827B3C5}" type="presParOf" srcId="{6D968BD3-EA5B-4DBC-88A2-87C0711619E5}" destId="{E14ACAE4-E7DD-4341-AB5C-7F768690C0EE}" srcOrd="1" destOrd="0" presId="urn:microsoft.com/office/officeart/2005/8/layout/orgChart1"/>
    <dgm:cxn modelId="{5AEEEDAF-136E-439D-8799-97A53083AF8B}" type="presParOf" srcId="{BB78992C-7215-4364-A6BC-4A44838AB9ED}" destId="{6B3739D1-D6A9-48B7-A3A1-2802F8249959}" srcOrd="1" destOrd="0" presId="urn:microsoft.com/office/officeart/2005/8/layout/orgChart1"/>
    <dgm:cxn modelId="{A5CA3ABC-1C12-4CF4-B645-B73A3A3F6E51}" type="presParOf" srcId="{BB78992C-7215-4364-A6BC-4A44838AB9ED}" destId="{F28CF8A5-251E-4B76-84C6-2746374EFBA3}" srcOrd="2" destOrd="0" presId="urn:microsoft.com/office/officeart/2005/8/layout/orgChart1"/>
    <dgm:cxn modelId="{F1E5E9F4-35B5-48C8-9E28-F8B24079A577}" type="presParOf" srcId="{3F5A9A31-9E55-406A-8B4C-F711B94B114D}" destId="{0587D509-B008-4D5F-903E-08D810B1408A}" srcOrd="2" destOrd="0" presId="urn:microsoft.com/office/officeart/2005/8/layout/orgChart1"/>
    <dgm:cxn modelId="{CBB47A5B-FA45-40E9-B0C7-5C932C51F9DD}" type="presParOf" srcId="{82EACA6F-181B-401F-822E-D8B04CCD34E3}" destId="{7F882EC2-44CA-4972-B10D-4264778665A6}" srcOrd="2" destOrd="0" presId="urn:microsoft.com/office/officeart/2005/8/layout/orgChart1"/>
    <dgm:cxn modelId="{B7628C1A-89BE-444B-81A1-39F701856B07}" type="presParOf" srcId="{82EACA6F-181B-401F-822E-D8B04CCD34E3}" destId="{26353812-95DE-4EAB-B338-8D705BB99686}" srcOrd="3" destOrd="0" presId="urn:microsoft.com/office/officeart/2005/8/layout/orgChart1"/>
    <dgm:cxn modelId="{F8626048-91B8-46F6-868D-703E046D035B}" type="presParOf" srcId="{26353812-95DE-4EAB-B338-8D705BB99686}" destId="{1448F399-41BA-4FD4-9D1E-4B187E33EF59}" srcOrd="0" destOrd="0" presId="urn:microsoft.com/office/officeart/2005/8/layout/orgChart1"/>
    <dgm:cxn modelId="{C10FA44E-3DAC-45B9-8092-9DFFAC515332}" type="presParOf" srcId="{1448F399-41BA-4FD4-9D1E-4B187E33EF59}" destId="{2A2872E4-513D-40A0-8989-C3FB3CC8859D}" srcOrd="0" destOrd="0" presId="urn:microsoft.com/office/officeart/2005/8/layout/orgChart1"/>
    <dgm:cxn modelId="{19874B3D-1164-4702-821F-E41FF368BE8E}" type="presParOf" srcId="{1448F399-41BA-4FD4-9D1E-4B187E33EF59}" destId="{BB13DFE9-C932-412E-A546-133E0E6C7CD9}" srcOrd="1" destOrd="0" presId="urn:microsoft.com/office/officeart/2005/8/layout/orgChart1"/>
    <dgm:cxn modelId="{A73F7D37-511A-4DF6-BB5A-F8B5462C6D14}" type="presParOf" srcId="{26353812-95DE-4EAB-B338-8D705BB99686}" destId="{6AC2C02A-C90D-48C4-826C-90967BB4A859}" srcOrd="1" destOrd="0" presId="urn:microsoft.com/office/officeart/2005/8/layout/orgChart1"/>
    <dgm:cxn modelId="{C602D7E5-2BE0-4A5A-BFA4-337C09D26791}" type="presParOf" srcId="{6AC2C02A-C90D-48C4-826C-90967BB4A859}" destId="{DB33E9E9-3C0F-4C70-9E68-6A3E415B24FD}" srcOrd="0" destOrd="0" presId="urn:microsoft.com/office/officeart/2005/8/layout/orgChart1"/>
    <dgm:cxn modelId="{6DFB5D46-D4B6-443E-BE04-2025B21020D3}" type="presParOf" srcId="{6AC2C02A-C90D-48C4-826C-90967BB4A859}" destId="{20E0C23C-713B-4D6E-B07A-036EAFF7A5CD}" srcOrd="1" destOrd="0" presId="urn:microsoft.com/office/officeart/2005/8/layout/orgChart1"/>
    <dgm:cxn modelId="{9C4A0824-349A-43CE-8286-EAD5496467BA}" type="presParOf" srcId="{20E0C23C-713B-4D6E-B07A-036EAFF7A5CD}" destId="{AC68B7F3-890F-40A3-B57A-365C3F654BE6}" srcOrd="0" destOrd="0" presId="urn:microsoft.com/office/officeart/2005/8/layout/orgChart1"/>
    <dgm:cxn modelId="{3F73CEBD-656B-458A-B05C-6A63CA414568}" type="presParOf" srcId="{AC68B7F3-890F-40A3-B57A-365C3F654BE6}" destId="{C3CE703B-1C4B-4D5F-B574-2FD0EF250D0E}" srcOrd="0" destOrd="0" presId="urn:microsoft.com/office/officeart/2005/8/layout/orgChart1"/>
    <dgm:cxn modelId="{8211400D-21CE-4AE7-A252-AE4FD6947F02}" type="presParOf" srcId="{AC68B7F3-890F-40A3-B57A-365C3F654BE6}" destId="{2587389B-1812-43EF-BF92-E9FE529635C7}" srcOrd="1" destOrd="0" presId="urn:microsoft.com/office/officeart/2005/8/layout/orgChart1"/>
    <dgm:cxn modelId="{4E2DE9AF-0ECE-4EB8-94D6-36EEF6A14B16}" type="presParOf" srcId="{20E0C23C-713B-4D6E-B07A-036EAFF7A5CD}" destId="{74466C7A-B810-4B99-908A-79EA68133385}" srcOrd="1" destOrd="0" presId="urn:microsoft.com/office/officeart/2005/8/layout/orgChart1"/>
    <dgm:cxn modelId="{B3BA4C37-7520-4B36-A602-BEC7E0C426F7}" type="presParOf" srcId="{20E0C23C-713B-4D6E-B07A-036EAFF7A5CD}" destId="{7F28F849-FF65-44E8-AC0B-AC62298ED0F7}" srcOrd="2" destOrd="0" presId="urn:microsoft.com/office/officeart/2005/8/layout/orgChart1"/>
    <dgm:cxn modelId="{75A8D698-E7E5-43F5-B68E-36B365AF55BE}" type="presParOf" srcId="{26353812-95DE-4EAB-B338-8D705BB99686}" destId="{99A87262-E6F6-4605-B685-074A490D9DA7}" srcOrd="2" destOrd="0" presId="urn:microsoft.com/office/officeart/2005/8/layout/orgChart1"/>
    <dgm:cxn modelId="{DDE6C982-9EFA-480E-B7B5-A81A2368F175}" type="presParOf" srcId="{82EACA6F-181B-401F-822E-D8B04CCD34E3}" destId="{95DDCAE9-71C9-430F-A6D2-AAFBE6C79550}" srcOrd="4" destOrd="0" presId="urn:microsoft.com/office/officeart/2005/8/layout/orgChart1"/>
    <dgm:cxn modelId="{260113F2-9675-4F77-BB7B-DF34A9AE7937}" type="presParOf" srcId="{82EACA6F-181B-401F-822E-D8B04CCD34E3}" destId="{FEA80F84-0914-4543-84FF-66F902331897}" srcOrd="5" destOrd="0" presId="urn:microsoft.com/office/officeart/2005/8/layout/orgChart1"/>
    <dgm:cxn modelId="{B34539A5-0E80-4EFB-9F69-FFE194ACD6FC}" type="presParOf" srcId="{FEA80F84-0914-4543-84FF-66F902331897}" destId="{BC7FB43C-613E-49E4-8C47-C10BADAAF93C}" srcOrd="0" destOrd="0" presId="urn:microsoft.com/office/officeart/2005/8/layout/orgChart1"/>
    <dgm:cxn modelId="{018D0D0F-A4CA-48B7-BFC2-D4D31DBACC96}" type="presParOf" srcId="{BC7FB43C-613E-49E4-8C47-C10BADAAF93C}" destId="{94E2E589-7223-48B2-8FCE-7C0BF61A68DB}" srcOrd="0" destOrd="0" presId="urn:microsoft.com/office/officeart/2005/8/layout/orgChart1"/>
    <dgm:cxn modelId="{AE6C1EA0-C8B8-4E57-A1F6-E747B05402FB}" type="presParOf" srcId="{BC7FB43C-613E-49E4-8C47-C10BADAAF93C}" destId="{1CFF8879-1893-4A47-B8C7-1F334B7A67A1}" srcOrd="1" destOrd="0" presId="urn:microsoft.com/office/officeart/2005/8/layout/orgChart1"/>
    <dgm:cxn modelId="{157A5D1C-7853-40BC-A8CB-9CD21B6810EE}" type="presParOf" srcId="{FEA80F84-0914-4543-84FF-66F902331897}" destId="{68BB530E-7FF3-42C9-B196-A31E04EAB658}" srcOrd="1" destOrd="0" presId="urn:microsoft.com/office/officeart/2005/8/layout/orgChart1"/>
    <dgm:cxn modelId="{9D00A7FB-1A3A-495D-9C9A-8DD2FE3BC824}" type="presParOf" srcId="{68BB530E-7FF3-42C9-B196-A31E04EAB658}" destId="{176F6257-1B5E-4FE3-8997-E824823F3130}" srcOrd="0" destOrd="0" presId="urn:microsoft.com/office/officeart/2005/8/layout/orgChart1"/>
    <dgm:cxn modelId="{BB1E35ED-3FA6-4979-8458-27D6B6C9B0F8}" type="presParOf" srcId="{68BB530E-7FF3-42C9-B196-A31E04EAB658}" destId="{89540452-52E3-49B8-9C31-4F4BECCEFEAD}" srcOrd="1" destOrd="0" presId="urn:microsoft.com/office/officeart/2005/8/layout/orgChart1"/>
    <dgm:cxn modelId="{BCE801B6-063D-4BDB-8738-B1DDA6C58C10}" type="presParOf" srcId="{89540452-52E3-49B8-9C31-4F4BECCEFEAD}" destId="{5A3923B5-CC72-4707-9D93-988E9B9E6D17}" srcOrd="0" destOrd="0" presId="urn:microsoft.com/office/officeart/2005/8/layout/orgChart1"/>
    <dgm:cxn modelId="{F44D6BB8-E43D-4E5E-A147-506002A27546}" type="presParOf" srcId="{5A3923B5-CC72-4707-9D93-988E9B9E6D17}" destId="{D9249F79-52A5-42D7-8EC1-82DF7B793011}" srcOrd="0" destOrd="0" presId="urn:microsoft.com/office/officeart/2005/8/layout/orgChart1"/>
    <dgm:cxn modelId="{1FFAA306-9211-4F47-8B5A-A4B23513FADE}" type="presParOf" srcId="{5A3923B5-CC72-4707-9D93-988E9B9E6D17}" destId="{06E66A05-E082-490F-A966-25A12FFE9232}" srcOrd="1" destOrd="0" presId="urn:microsoft.com/office/officeart/2005/8/layout/orgChart1"/>
    <dgm:cxn modelId="{83E45699-C1B9-433B-8CB4-A9B91A48C15B}" type="presParOf" srcId="{89540452-52E3-49B8-9C31-4F4BECCEFEAD}" destId="{6FA47C31-80F0-4E24-A4C2-3C11734A55C4}" srcOrd="1" destOrd="0" presId="urn:microsoft.com/office/officeart/2005/8/layout/orgChart1"/>
    <dgm:cxn modelId="{4686CF1E-6F63-4858-AC9A-5D6A339CA1D9}" type="presParOf" srcId="{89540452-52E3-49B8-9C31-4F4BECCEFEAD}" destId="{67B3A58F-67D6-4528-B201-CC650B29CB06}" srcOrd="2" destOrd="0" presId="urn:microsoft.com/office/officeart/2005/8/layout/orgChart1"/>
    <dgm:cxn modelId="{492C845E-0E7F-4DB4-950B-924598208080}" type="presParOf" srcId="{FEA80F84-0914-4543-84FF-66F902331897}" destId="{1720A238-6C66-4F8E-892D-602BAEEF6338}" srcOrd="2" destOrd="0" presId="urn:microsoft.com/office/officeart/2005/8/layout/orgChart1"/>
    <dgm:cxn modelId="{6181232A-3BA0-4D03-BE17-F883E489BC81}" type="presParOf" srcId="{82EACA6F-181B-401F-822E-D8B04CCD34E3}" destId="{41145113-54DE-41A2-ABA8-832794974F1E}" srcOrd="6" destOrd="0" presId="urn:microsoft.com/office/officeart/2005/8/layout/orgChart1"/>
    <dgm:cxn modelId="{77308766-B803-4040-84E8-2FC2BE04EB06}" type="presParOf" srcId="{82EACA6F-181B-401F-822E-D8B04CCD34E3}" destId="{7378177B-67A9-41D2-89F3-8EAA440AE2AD}" srcOrd="7" destOrd="0" presId="urn:microsoft.com/office/officeart/2005/8/layout/orgChart1"/>
    <dgm:cxn modelId="{75D576BF-E472-43BC-B33A-E3F1F5F44256}" type="presParOf" srcId="{7378177B-67A9-41D2-89F3-8EAA440AE2AD}" destId="{D0CAECAA-BA80-4356-8CB8-583383580601}" srcOrd="0" destOrd="0" presId="urn:microsoft.com/office/officeart/2005/8/layout/orgChart1"/>
    <dgm:cxn modelId="{17ED56CA-B819-458A-9E1A-DE50CA9E0F0D}" type="presParOf" srcId="{D0CAECAA-BA80-4356-8CB8-583383580601}" destId="{C5C61228-E348-4995-BBB7-64E4A95A0C1B}" srcOrd="0" destOrd="0" presId="urn:microsoft.com/office/officeart/2005/8/layout/orgChart1"/>
    <dgm:cxn modelId="{AAFE5921-8573-42C2-9C48-85F2DB174308}" type="presParOf" srcId="{D0CAECAA-BA80-4356-8CB8-583383580601}" destId="{4A86EBE4-C050-4178-87AD-4BB335A0656E}" srcOrd="1" destOrd="0" presId="urn:microsoft.com/office/officeart/2005/8/layout/orgChart1"/>
    <dgm:cxn modelId="{DB456ACB-609F-4D31-BA32-23A4BA934FE3}" type="presParOf" srcId="{7378177B-67A9-41D2-89F3-8EAA440AE2AD}" destId="{9E5D583B-7540-468A-834B-DE2510BE7BE7}" srcOrd="1" destOrd="0" presId="urn:microsoft.com/office/officeart/2005/8/layout/orgChart1"/>
    <dgm:cxn modelId="{10B7F671-14E5-423E-AF28-8E27CC22F06B}" type="presParOf" srcId="{7378177B-67A9-41D2-89F3-8EAA440AE2AD}" destId="{B781B66C-EAB3-4C2A-A48E-AFA71D93A934}" srcOrd="2" destOrd="0" presId="urn:microsoft.com/office/officeart/2005/8/layout/orgChart1"/>
    <dgm:cxn modelId="{17649BC0-B0C3-4485-B974-B5AFB5DE0517}" type="presParOf" srcId="{82EACA6F-181B-401F-822E-D8B04CCD34E3}" destId="{8A9E8F88-2EA2-4DC3-9863-78E5FA652934}" srcOrd="8" destOrd="0" presId="urn:microsoft.com/office/officeart/2005/8/layout/orgChart1"/>
    <dgm:cxn modelId="{F2259A4D-F2C3-4157-BF1A-A0ABEF308DA1}" type="presParOf" srcId="{82EACA6F-181B-401F-822E-D8B04CCD34E3}" destId="{8FABC306-68FC-4A24-98A2-32BE4D208F53}" srcOrd="9" destOrd="0" presId="urn:microsoft.com/office/officeart/2005/8/layout/orgChart1"/>
    <dgm:cxn modelId="{54BB8FB5-8225-4F84-A622-570684776D68}" type="presParOf" srcId="{8FABC306-68FC-4A24-98A2-32BE4D208F53}" destId="{27E8F87E-EFB0-4614-88B3-B37A64DAE550}" srcOrd="0" destOrd="0" presId="urn:microsoft.com/office/officeart/2005/8/layout/orgChart1"/>
    <dgm:cxn modelId="{5D135F6F-1BC4-468D-80E6-D2429D8AC708}" type="presParOf" srcId="{27E8F87E-EFB0-4614-88B3-B37A64DAE550}" destId="{192550DC-60CC-4EBC-A383-2DDCA9C8412C}" srcOrd="0" destOrd="0" presId="urn:microsoft.com/office/officeart/2005/8/layout/orgChart1"/>
    <dgm:cxn modelId="{4C63B214-B63A-4706-ADBB-3C7D4CB22B72}" type="presParOf" srcId="{27E8F87E-EFB0-4614-88B3-B37A64DAE550}" destId="{3B1FCD23-967D-40B2-BFD8-05585CC4D5BD}" srcOrd="1" destOrd="0" presId="urn:microsoft.com/office/officeart/2005/8/layout/orgChart1"/>
    <dgm:cxn modelId="{BBC2C6D3-130C-4E88-930C-444EC933DC19}" type="presParOf" srcId="{8FABC306-68FC-4A24-98A2-32BE4D208F53}" destId="{5037F67E-49FB-4D70-886F-5BEB38344C3A}" srcOrd="1" destOrd="0" presId="urn:microsoft.com/office/officeart/2005/8/layout/orgChart1"/>
    <dgm:cxn modelId="{36F2A39A-93CF-4E9D-A95F-BAD59D5317E5}" type="presParOf" srcId="{8FABC306-68FC-4A24-98A2-32BE4D208F53}" destId="{7B916066-ACE0-48E9-90C3-31284A016B60}" srcOrd="2" destOrd="0" presId="urn:microsoft.com/office/officeart/2005/8/layout/orgChart1"/>
    <dgm:cxn modelId="{DAF75D39-8C0E-47F1-8FFC-FFCB587C0149}" type="presParOf" srcId="{9B9A86C5-D147-4AE8-AF4F-DBD4A63D9DA3}" destId="{3650C4DC-3402-436D-B6F2-C60C9C3A18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600" b="1" dirty="0"/>
            <a:t>Junioransvarig</a:t>
          </a:r>
        </a:p>
        <a:p>
          <a:pPr algn="ctr"/>
          <a:endParaRPr lang="sv-SE" sz="1600" b="1" dirty="0"/>
        </a:p>
        <a:p>
          <a:pPr algn="ctr"/>
          <a:endParaRPr lang="sv-SE" sz="1600" b="1" dirty="0"/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EC843248-BB1A-4158-A29C-5E2C3190AF85}">
      <dgm:prSet custT="1"/>
      <dgm:spPr/>
      <dgm:t>
        <a:bodyPr anchor="t"/>
        <a:lstStyle/>
        <a:p>
          <a:r>
            <a:rPr lang="sv-SE" sz="1600" dirty="0"/>
            <a:t>Ansvarig tränare</a:t>
          </a:r>
        </a:p>
      </dgm:t>
    </dgm:pt>
    <dgm:pt modelId="{3B4C9D82-B1F7-4D70-802E-F54B57C4374E}" type="parTrans" cxnId="{37C066CF-1BAD-4640-B9F2-F2BA3D65D10B}">
      <dgm:prSet/>
      <dgm:spPr/>
      <dgm:t>
        <a:bodyPr/>
        <a:lstStyle/>
        <a:p>
          <a:endParaRPr lang="sv-SE"/>
        </a:p>
      </dgm:t>
    </dgm:pt>
    <dgm:pt modelId="{471BD8D2-2D28-498F-A613-4A345E9D6D0F}" type="sibTrans" cxnId="{37C066CF-1BAD-4640-B9F2-F2BA3D65D10B}">
      <dgm:prSet/>
      <dgm:spPr/>
      <dgm:t>
        <a:bodyPr/>
        <a:lstStyle/>
        <a:p>
          <a:endParaRPr lang="sv-SE"/>
        </a:p>
      </dgm:t>
    </dgm:pt>
    <dgm:pt modelId="{4116DA52-4C5C-4F45-8EC2-544607A70306}">
      <dgm:prSet custT="1"/>
      <dgm:spPr/>
      <dgm:t>
        <a:bodyPr anchor="t"/>
        <a:lstStyle/>
        <a:p>
          <a:r>
            <a:rPr lang="sv-SE" sz="1600" dirty="0"/>
            <a:t>Lagledare tävling</a:t>
          </a:r>
        </a:p>
      </dgm:t>
    </dgm:pt>
    <dgm:pt modelId="{92DFFC72-7AFF-4526-95C9-22DFE150DDBE}" type="parTrans" cxnId="{19F7338D-5D51-4C10-A9FC-5AD18FA24CD1}">
      <dgm:prSet/>
      <dgm:spPr/>
      <dgm:t>
        <a:bodyPr/>
        <a:lstStyle/>
        <a:p>
          <a:endParaRPr lang="sv-SE"/>
        </a:p>
      </dgm:t>
    </dgm:pt>
    <dgm:pt modelId="{190D21C2-97B0-4164-9CB5-E1B1342C5423}" type="sibTrans" cxnId="{19F7338D-5D51-4C10-A9FC-5AD18FA24CD1}">
      <dgm:prSet/>
      <dgm:spPr/>
      <dgm:t>
        <a:bodyPr/>
        <a:lstStyle/>
        <a:p>
          <a:endParaRPr lang="sv-SE"/>
        </a:p>
      </dgm:t>
    </dgm:pt>
    <dgm:pt modelId="{767F6ECE-73B0-47B3-97D4-D7C78FB558AD}">
      <dgm:prSet custT="1"/>
      <dgm:spPr/>
      <dgm:t>
        <a:bodyPr anchor="t"/>
        <a:lstStyle/>
        <a:p>
          <a:r>
            <a:rPr lang="sv-SE" sz="1600" dirty="0"/>
            <a:t>Ansvarig bokning läger och tävlingar (resor och boende)</a:t>
          </a:r>
        </a:p>
      </dgm:t>
    </dgm:pt>
    <dgm:pt modelId="{CFA6E03A-D58E-4447-91D4-DF68EA11EFDC}" type="parTrans" cxnId="{09A716B0-CD22-46E9-BCD1-795BC7CA2118}">
      <dgm:prSet/>
      <dgm:spPr/>
      <dgm:t>
        <a:bodyPr/>
        <a:lstStyle/>
        <a:p>
          <a:endParaRPr lang="sv-SE"/>
        </a:p>
      </dgm:t>
    </dgm:pt>
    <dgm:pt modelId="{FCE6D1C5-5AC3-4906-9208-D0B6E59DF11D}" type="sibTrans" cxnId="{09A716B0-CD22-46E9-BCD1-795BC7CA2118}">
      <dgm:prSet/>
      <dgm:spPr/>
      <dgm:t>
        <a:bodyPr/>
        <a:lstStyle/>
        <a:p>
          <a:endParaRPr lang="sv-SE"/>
        </a:p>
      </dgm:t>
    </dgm:pt>
    <dgm:pt modelId="{7548FCCF-FC75-43CF-A376-44573B432D54}">
      <dgm:prSet custT="1"/>
      <dgm:spPr/>
      <dgm:t>
        <a:bodyPr anchor="t"/>
        <a:lstStyle/>
        <a:p>
          <a:r>
            <a:rPr lang="sv-SE" sz="1600" dirty="0"/>
            <a:t>Vallaansvarig tävling</a:t>
          </a:r>
        </a:p>
      </dgm:t>
    </dgm:pt>
    <dgm:pt modelId="{754FB682-9C1E-4188-B3CB-48B46A252772}" type="parTrans" cxnId="{D2B02B4C-5B29-4B98-B079-4C9BCEBB13BA}">
      <dgm:prSet/>
      <dgm:spPr/>
      <dgm:t>
        <a:bodyPr/>
        <a:lstStyle/>
        <a:p>
          <a:endParaRPr lang="sv-SE"/>
        </a:p>
      </dgm:t>
    </dgm:pt>
    <dgm:pt modelId="{E97551E4-8AF2-41BC-90B6-1561F472DA5E}" type="sibTrans" cxnId="{D2B02B4C-5B29-4B98-B079-4C9BCEBB13BA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9A86C5-D147-4AE8-AF4F-DBD4A63D9DA3}" type="pres">
      <dgm:prSet presAssocID="{BB1C0C41-11C9-4B8A-935A-31C921018D8A}" presName="hierRoot1" presStyleCnt="0">
        <dgm:presLayoutVars>
          <dgm:hierBranch val="init"/>
        </dgm:presLayoutVars>
      </dgm:prSet>
      <dgm:spPr/>
    </dgm:pt>
    <dgm:pt modelId="{7DBAE91D-E0EB-447E-8BEB-7CBCC603EBEA}" type="pres">
      <dgm:prSet presAssocID="{BB1C0C41-11C9-4B8A-935A-31C921018D8A}" presName="rootComposite1" presStyleCnt="0"/>
      <dgm:spPr/>
    </dgm:pt>
    <dgm:pt modelId="{14686BC2-0029-42BF-AC45-84B49C04A0BB}" type="pres">
      <dgm:prSet presAssocID="{BB1C0C41-11C9-4B8A-935A-31C921018D8A}" presName="rootText1" presStyleLbl="node0" presStyleIdx="0" presStyleCnt="1">
        <dgm:presLayoutVars>
          <dgm:chPref val="3"/>
        </dgm:presLayoutVars>
      </dgm:prSet>
      <dgm:spPr/>
    </dgm:pt>
    <dgm:pt modelId="{69465FD2-18A9-4F1C-8695-AF8D29585FBB}" type="pres">
      <dgm:prSet presAssocID="{BB1C0C41-11C9-4B8A-935A-31C921018D8A}" presName="rootConnector1" presStyleLbl="node1" presStyleIdx="0" presStyleCnt="0"/>
      <dgm:spPr/>
    </dgm:pt>
    <dgm:pt modelId="{82EACA6F-181B-401F-822E-D8B04CCD34E3}" type="pres">
      <dgm:prSet presAssocID="{BB1C0C41-11C9-4B8A-935A-31C921018D8A}" presName="hierChild2" presStyleCnt="0"/>
      <dgm:spPr/>
    </dgm:pt>
    <dgm:pt modelId="{D05EDE8C-F457-46AE-92C0-4DEF37CA86E9}" type="pres">
      <dgm:prSet presAssocID="{3B4C9D82-B1F7-4D70-802E-F54B57C4374E}" presName="Name37" presStyleLbl="parChTrans1D2" presStyleIdx="0" presStyleCnt="4"/>
      <dgm:spPr/>
    </dgm:pt>
    <dgm:pt modelId="{3F5A9A31-9E55-406A-8B4C-F711B94B114D}" type="pres">
      <dgm:prSet presAssocID="{EC843248-BB1A-4158-A29C-5E2C3190AF85}" presName="hierRoot2" presStyleCnt="0">
        <dgm:presLayoutVars>
          <dgm:hierBranch val="init"/>
        </dgm:presLayoutVars>
      </dgm:prSet>
      <dgm:spPr/>
    </dgm:pt>
    <dgm:pt modelId="{2E7F97CF-0432-401F-B01A-A814FD885C25}" type="pres">
      <dgm:prSet presAssocID="{EC843248-BB1A-4158-A29C-5E2C3190AF85}" presName="rootComposite" presStyleCnt="0"/>
      <dgm:spPr/>
    </dgm:pt>
    <dgm:pt modelId="{08CF2BFE-7CE0-4133-89A3-7977ACEBACB9}" type="pres">
      <dgm:prSet presAssocID="{EC843248-BB1A-4158-A29C-5E2C3190AF85}" presName="rootText" presStyleLbl="node2" presStyleIdx="0" presStyleCnt="4">
        <dgm:presLayoutVars>
          <dgm:chPref val="3"/>
        </dgm:presLayoutVars>
      </dgm:prSet>
      <dgm:spPr/>
    </dgm:pt>
    <dgm:pt modelId="{3B0E988A-9536-4E43-B0FD-33BF86162BE8}" type="pres">
      <dgm:prSet presAssocID="{EC843248-BB1A-4158-A29C-5E2C3190AF85}" presName="rootConnector" presStyleLbl="node2" presStyleIdx="0" presStyleCnt="4"/>
      <dgm:spPr/>
    </dgm:pt>
    <dgm:pt modelId="{15B819CA-7D06-4725-8E72-6AE29B8AEE3F}" type="pres">
      <dgm:prSet presAssocID="{EC843248-BB1A-4158-A29C-5E2C3190AF85}" presName="hierChild4" presStyleCnt="0"/>
      <dgm:spPr/>
    </dgm:pt>
    <dgm:pt modelId="{0587D509-B008-4D5F-903E-08D810B1408A}" type="pres">
      <dgm:prSet presAssocID="{EC843248-BB1A-4158-A29C-5E2C3190AF85}" presName="hierChild5" presStyleCnt="0"/>
      <dgm:spPr/>
    </dgm:pt>
    <dgm:pt modelId="{95DDCAE9-71C9-430F-A6D2-AAFBE6C79550}" type="pres">
      <dgm:prSet presAssocID="{92DFFC72-7AFF-4526-95C9-22DFE150DDBE}" presName="Name37" presStyleLbl="parChTrans1D2" presStyleIdx="1" presStyleCnt="4"/>
      <dgm:spPr/>
    </dgm:pt>
    <dgm:pt modelId="{FEA80F84-0914-4543-84FF-66F902331897}" type="pres">
      <dgm:prSet presAssocID="{4116DA52-4C5C-4F45-8EC2-544607A70306}" presName="hierRoot2" presStyleCnt="0">
        <dgm:presLayoutVars>
          <dgm:hierBranch val="init"/>
        </dgm:presLayoutVars>
      </dgm:prSet>
      <dgm:spPr/>
    </dgm:pt>
    <dgm:pt modelId="{BC7FB43C-613E-49E4-8C47-C10BADAAF93C}" type="pres">
      <dgm:prSet presAssocID="{4116DA52-4C5C-4F45-8EC2-544607A70306}" presName="rootComposite" presStyleCnt="0"/>
      <dgm:spPr/>
    </dgm:pt>
    <dgm:pt modelId="{94E2E589-7223-48B2-8FCE-7C0BF61A68DB}" type="pres">
      <dgm:prSet presAssocID="{4116DA52-4C5C-4F45-8EC2-544607A70306}" presName="rootText" presStyleLbl="node2" presStyleIdx="1" presStyleCnt="4" custLinFactNeighborY="-4458">
        <dgm:presLayoutVars>
          <dgm:chPref val="3"/>
        </dgm:presLayoutVars>
      </dgm:prSet>
      <dgm:spPr/>
    </dgm:pt>
    <dgm:pt modelId="{1CFF8879-1893-4A47-B8C7-1F334B7A67A1}" type="pres">
      <dgm:prSet presAssocID="{4116DA52-4C5C-4F45-8EC2-544607A70306}" presName="rootConnector" presStyleLbl="node2" presStyleIdx="1" presStyleCnt="4"/>
      <dgm:spPr/>
    </dgm:pt>
    <dgm:pt modelId="{68BB530E-7FF3-42C9-B196-A31E04EAB658}" type="pres">
      <dgm:prSet presAssocID="{4116DA52-4C5C-4F45-8EC2-544607A70306}" presName="hierChild4" presStyleCnt="0"/>
      <dgm:spPr/>
    </dgm:pt>
    <dgm:pt modelId="{1720A238-6C66-4F8E-892D-602BAEEF6338}" type="pres">
      <dgm:prSet presAssocID="{4116DA52-4C5C-4F45-8EC2-544607A70306}" presName="hierChild5" presStyleCnt="0"/>
      <dgm:spPr/>
    </dgm:pt>
    <dgm:pt modelId="{41145113-54DE-41A2-ABA8-832794974F1E}" type="pres">
      <dgm:prSet presAssocID="{754FB682-9C1E-4188-B3CB-48B46A252772}" presName="Name37" presStyleLbl="parChTrans1D2" presStyleIdx="2" presStyleCnt="4"/>
      <dgm:spPr/>
    </dgm:pt>
    <dgm:pt modelId="{7378177B-67A9-41D2-89F3-8EAA440AE2AD}" type="pres">
      <dgm:prSet presAssocID="{7548FCCF-FC75-43CF-A376-44573B432D54}" presName="hierRoot2" presStyleCnt="0">
        <dgm:presLayoutVars>
          <dgm:hierBranch val="init"/>
        </dgm:presLayoutVars>
      </dgm:prSet>
      <dgm:spPr/>
    </dgm:pt>
    <dgm:pt modelId="{D0CAECAA-BA80-4356-8CB8-583383580601}" type="pres">
      <dgm:prSet presAssocID="{7548FCCF-FC75-43CF-A376-44573B432D54}" presName="rootComposite" presStyleCnt="0"/>
      <dgm:spPr/>
    </dgm:pt>
    <dgm:pt modelId="{C5C61228-E348-4995-BBB7-64E4A95A0C1B}" type="pres">
      <dgm:prSet presAssocID="{7548FCCF-FC75-43CF-A376-44573B432D54}" presName="rootText" presStyleLbl="node2" presStyleIdx="2" presStyleCnt="4">
        <dgm:presLayoutVars>
          <dgm:chPref val="3"/>
        </dgm:presLayoutVars>
      </dgm:prSet>
      <dgm:spPr/>
    </dgm:pt>
    <dgm:pt modelId="{4A86EBE4-C050-4178-87AD-4BB335A0656E}" type="pres">
      <dgm:prSet presAssocID="{7548FCCF-FC75-43CF-A376-44573B432D54}" presName="rootConnector" presStyleLbl="node2" presStyleIdx="2" presStyleCnt="4"/>
      <dgm:spPr/>
    </dgm:pt>
    <dgm:pt modelId="{9E5D583B-7540-468A-834B-DE2510BE7BE7}" type="pres">
      <dgm:prSet presAssocID="{7548FCCF-FC75-43CF-A376-44573B432D54}" presName="hierChild4" presStyleCnt="0"/>
      <dgm:spPr/>
    </dgm:pt>
    <dgm:pt modelId="{B781B66C-EAB3-4C2A-A48E-AFA71D93A934}" type="pres">
      <dgm:prSet presAssocID="{7548FCCF-FC75-43CF-A376-44573B432D54}" presName="hierChild5" presStyleCnt="0"/>
      <dgm:spPr/>
    </dgm:pt>
    <dgm:pt modelId="{8A9E8F88-2EA2-4DC3-9863-78E5FA652934}" type="pres">
      <dgm:prSet presAssocID="{CFA6E03A-D58E-4447-91D4-DF68EA11EFDC}" presName="Name37" presStyleLbl="parChTrans1D2" presStyleIdx="3" presStyleCnt="4"/>
      <dgm:spPr/>
    </dgm:pt>
    <dgm:pt modelId="{8FABC306-68FC-4A24-98A2-32BE4D208F53}" type="pres">
      <dgm:prSet presAssocID="{767F6ECE-73B0-47B3-97D4-D7C78FB558AD}" presName="hierRoot2" presStyleCnt="0">
        <dgm:presLayoutVars>
          <dgm:hierBranch val="init"/>
        </dgm:presLayoutVars>
      </dgm:prSet>
      <dgm:spPr/>
    </dgm:pt>
    <dgm:pt modelId="{27E8F87E-EFB0-4614-88B3-B37A64DAE550}" type="pres">
      <dgm:prSet presAssocID="{767F6ECE-73B0-47B3-97D4-D7C78FB558AD}" presName="rootComposite" presStyleCnt="0"/>
      <dgm:spPr/>
    </dgm:pt>
    <dgm:pt modelId="{192550DC-60CC-4EBC-A383-2DDCA9C8412C}" type="pres">
      <dgm:prSet presAssocID="{767F6ECE-73B0-47B3-97D4-D7C78FB558AD}" presName="rootText" presStyleLbl="node2" presStyleIdx="3" presStyleCnt="4">
        <dgm:presLayoutVars>
          <dgm:chPref val="3"/>
        </dgm:presLayoutVars>
      </dgm:prSet>
      <dgm:spPr/>
    </dgm:pt>
    <dgm:pt modelId="{3B1FCD23-967D-40B2-BFD8-05585CC4D5BD}" type="pres">
      <dgm:prSet presAssocID="{767F6ECE-73B0-47B3-97D4-D7C78FB558AD}" presName="rootConnector" presStyleLbl="node2" presStyleIdx="3" presStyleCnt="4"/>
      <dgm:spPr/>
    </dgm:pt>
    <dgm:pt modelId="{5037F67E-49FB-4D70-886F-5BEB38344C3A}" type="pres">
      <dgm:prSet presAssocID="{767F6ECE-73B0-47B3-97D4-D7C78FB558AD}" presName="hierChild4" presStyleCnt="0"/>
      <dgm:spPr/>
    </dgm:pt>
    <dgm:pt modelId="{7B916066-ACE0-48E9-90C3-31284A016B60}" type="pres">
      <dgm:prSet presAssocID="{767F6ECE-73B0-47B3-97D4-D7C78FB558AD}" presName="hierChild5" presStyleCnt="0"/>
      <dgm:spPr/>
    </dgm:pt>
    <dgm:pt modelId="{3650C4DC-3402-436D-B6F2-C60C9C3A1891}" type="pres">
      <dgm:prSet presAssocID="{BB1C0C41-11C9-4B8A-935A-31C921018D8A}" presName="hierChild3" presStyleCnt="0"/>
      <dgm:spPr/>
    </dgm:pt>
  </dgm:ptLst>
  <dgm:cxnLst>
    <dgm:cxn modelId="{66FCB415-0301-4DC2-9693-F70F1457E438}" type="presOf" srcId="{4116DA52-4C5C-4F45-8EC2-544607A70306}" destId="{94E2E589-7223-48B2-8FCE-7C0BF61A68DB}" srcOrd="0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1F856D37-A04E-4ADF-857B-5CF4E4A55979}" type="presOf" srcId="{754FB682-9C1E-4188-B3CB-48B46A252772}" destId="{41145113-54DE-41A2-ABA8-832794974F1E}" srcOrd="0" destOrd="0" presId="urn:microsoft.com/office/officeart/2005/8/layout/orgChart1"/>
    <dgm:cxn modelId="{40F11B38-A77A-4456-A9CD-FF786637645A}" type="presOf" srcId="{3B4C9D82-B1F7-4D70-802E-F54B57C4374E}" destId="{D05EDE8C-F457-46AE-92C0-4DEF37CA86E9}" srcOrd="0" destOrd="0" presId="urn:microsoft.com/office/officeart/2005/8/layout/orgChart1"/>
    <dgm:cxn modelId="{F35A8363-4FFF-4689-BE2D-AD81C96486AE}" srcId="{04BBF587-1DE7-424D-8740-C05E1E7E7107}" destId="{BB1C0C41-11C9-4B8A-935A-31C921018D8A}" srcOrd="0" destOrd="0" parTransId="{05BF8CB8-2A89-4017-88EF-24202A0DF98C}" sibTransId="{805F3864-0E8D-4599-97E4-DBFFC76FED63}"/>
    <dgm:cxn modelId="{E73D2E68-277A-4DAA-A09F-B058DDC13DD9}" type="presOf" srcId="{BB1C0C41-11C9-4B8A-935A-31C921018D8A}" destId="{14686BC2-0029-42BF-AC45-84B49C04A0BB}" srcOrd="0" destOrd="0" presId="urn:microsoft.com/office/officeart/2005/8/layout/orgChart1"/>
    <dgm:cxn modelId="{A832606A-F3F6-4D61-8393-38229D011911}" type="presOf" srcId="{4116DA52-4C5C-4F45-8EC2-544607A70306}" destId="{1CFF8879-1893-4A47-B8C7-1F334B7A67A1}" srcOrd="1" destOrd="0" presId="urn:microsoft.com/office/officeart/2005/8/layout/orgChart1"/>
    <dgm:cxn modelId="{D2B02B4C-5B29-4B98-B079-4C9BCEBB13BA}" srcId="{BB1C0C41-11C9-4B8A-935A-31C921018D8A}" destId="{7548FCCF-FC75-43CF-A376-44573B432D54}" srcOrd="2" destOrd="0" parTransId="{754FB682-9C1E-4188-B3CB-48B46A252772}" sibTransId="{E97551E4-8AF2-41BC-90B6-1561F472DA5E}"/>
    <dgm:cxn modelId="{2302A877-BC89-4BAC-97CD-5AE9DF1ABB45}" type="presOf" srcId="{EC843248-BB1A-4158-A29C-5E2C3190AF85}" destId="{08CF2BFE-7CE0-4133-89A3-7977ACEBACB9}" srcOrd="0" destOrd="0" presId="urn:microsoft.com/office/officeart/2005/8/layout/orgChart1"/>
    <dgm:cxn modelId="{19F7338D-5D51-4C10-A9FC-5AD18FA24CD1}" srcId="{BB1C0C41-11C9-4B8A-935A-31C921018D8A}" destId="{4116DA52-4C5C-4F45-8EC2-544607A70306}" srcOrd="1" destOrd="0" parTransId="{92DFFC72-7AFF-4526-95C9-22DFE150DDBE}" sibTransId="{190D21C2-97B0-4164-9CB5-E1B1342C5423}"/>
    <dgm:cxn modelId="{7FDDFA91-5205-4954-976B-F80C6B8A50C6}" type="presOf" srcId="{92DFFC72-7AFF-4526-95C9-22DFE150DDBE}" destId="{95DDCAE9-71C9-430F-A6D2-AAFBE6C79550}" srcOrd="0" destOrd="0" presId="urn:microsoft.com/office/officeart/2005/8/layout/orgChart1"/>
    <dgm:cxn modelId="{4C14EB98-7A0C-4A10-BB9A-A5EBD3B83CA7}" type="presOf" srcId="{767F6ECE-73B0-47B3-97D4-D7C78FB558AD}" destId="{192550DC-60CC-4EBC-A383-2DDCA9C8412C}" srcOrd="0" destOrd="0" presId="urn:microsoft.com/office/officeart/2005/8/layout/orgChart1"/>
    <dgm:cxn modelId="{A9794AA1-E121-4381-B8FC-FCA779908A66}" type="presOf" srcId="{7548FCCF-FC75-43CF-A376-44573B432D54}" destId="{C5C61228-E348-4995-BBB7-64E4A95A0C1B}" srcOrd="0" destOrd="0" presId="urn:microsoft.com/office/officeart/2005/8/layout/orgChart1"/>
    <dgm:cxn modelId="{F7EFC0A1-4787-4AF7-BE6D-10990B917152}" type="presOf" srcId="{767F6ECE-73B0-47B3-97D4-D7C78FB558AD}" destId="{3B1FCD23-967D-40B2-BFD8-05585CC4D5BD}" srcOrd="1" destOrd="0" presId="urn:microsoft.com/office/officeart/2005/8/layout/orgChart1"/>
    <dgm:cxn modelId="{09A716B0-CD22-46E9-BCD1-795BC7CA2118}" srcId="{BB1C0C41-11C9-4B8A-935A-31C921018D8A}" destId="{767F6ECE-73B0-47B3-97D4-D7C78FB558AD}" srcOrd="3" destOrd="0" parTransId="{CFA6E03A-D58E-4447-91D4-DF68EA11EFDC}" sibTransId="{FCE6D1C5-5AC3-4906-9208-D0B6E59DF11D}"/>
    <dgm:cxn modelId="{D0544BB0-81FD-467D-ACC6-00ADB3069688}" type="presOf" srcId="{7548FCCF-FC75-43CF-A376-44573B432D54}" destId="{4A86EBE4-C050-4178-87AD-4BB335A0656E}" srcOrd="1" destOrd="0" presId="urn:microsoft.com/office/officeart/2005/8/layout/orgChart1"/>
    <dgm:cxn modelId="{37C066CF-1BAD-4640-B9F2-F2BA3D65D10B}" srcId="{BB1C0C41-11C9-4B8A-935A-31C921018D8A}" destId="{EC843248-BB1A-4158-A29C-5E2C3190AF85}" srcOrd="0" destOrd="0" parTransId="{3B4C9D82-B1F7-4D70-802E-F54B57C4374E}" sibTransId="{471BD8D2-2D28-498F-A613-4A345E9D6D0F}"/>
    <dgm:cxn modelId="{57907CED-30E1-4538-86F1-5752485D81EA}" type="presOf" srcId="{CFA6E03A-D58E-4447-91D4-DF68EA11EFDC}" destId="{8A9E8F88-2EA2-4DC3-9863-78E5FA652934}" srcOrd="0" destOrd="0" presId="urn:microsoft.com/office/officeart/2005/8/layout/orgChart1"/>
    <dgm:cxn modelId="{E06D05F0-DE19-4E82-8828-64D1DED66850}" type="presOf" srcId="{BB1C0C41-11C9-4B8A-935A-31C921018D8A}" destId="{69465FD2-18A9-4F1C-8695-AF8D29585FBB}" srcOrd="1" destOrd="0" presId="urn:microsoft.com/office/officeart/2005/8/layout/orgChart1"/>
    <dgm:cxn modelId="{F989B1F6-6899-4BBD-80EB-4043D2D6F21E}" type="presOf" srcId="{EC843248-BB1A-4158-A29C-5E2C3190AF85}" destId="{3B0E988A-9536-4E43-B0FD-33BF86162BE8}" srcOrd="1" destOrd="0" presId="urn:microsoft.com/office/officeart/2005/8/layout/orgChart1"/>
    <dgm:cxn modelId="{19166B25-E64A-4CC2-83AE-AC2ECF02CFD4}" type="presParOf" srcId="{F0530FB2-9C64-49B4-98CB-CDE7361E30C0}" destId="{9B9A86C5-D147-4AE8-AF4F-DBD4A63D9DA3}" srcOrd="0" destOrd="0" presId="urn:microsoft.com/office/officeart/2005/8/layout/orgChart1"/>
    <dgm:cxn modelId="{894CF378-03B4-427E-9C6B-31C1F67C6C41}" type="presParOf" srcId="{9B9A86C5-D147-4AE8-AF4F-DBD4A63D9DA3}" destId="{7DBAE91D-E0EB-447E-8BEB-7CBCC603EBEA}" srcOrd="0" destOrd="0" presId="urn:microsoft.com/office/officeart/2005/8/layout/orgChart1"/>
    <dgm:cxn modelId="{1D2B0D8E-B776-4EC9-933E-B43D62680F80}" type="presParOf" srcId="{7DBAE91D-E0EB-447E-8BEB-7CBCC603EBEA}" destId="{14686BC2-0029-42BF-AC45-84B49C04A0BB}" srcOrd="0" destOrd="0" presId="urn:microsoft.com/office/officeart/2005/8/layout/orgChart1"/>
    <dgm:cxn modelId="{3933C5DF-0426-4A97-BC0E-0B4A57D3231F}" type="presParOf" srcId="{7DBAE91D-E0EB-447E-8BEB-7CBCC603EBEA}" destId="{69465FD2-18A9-4F1C-8695-AF8D29585FBB}" srcOrd="1" destOrd="0" presId="urn:microsoft.com/office/officeart/2005/8/layout/orgChart1"/>
    <dgm:cxn modelId="{4332A2A4-7092-4B78-A3DF-4A7C60F06428}" type="presParOf" srcId="{9B9A86C5-D147-4AE8-AF4F-DBD4A63D9DA3}" destId="{82EACA6F-181B-401F-822E-D8B04CCD34E3}" srcOrd="1" destOrd="0" presId="urn:microsoft.com/office/officeart/2005/8/layout/orgChart1"/>
    <dgm:cxn modelId="{491DD425-A5C5-4E66-9F5E-43549B67FDED}" type="presParOf" srcId="{82EACA6F-181B-401F-822E-D8B04CCD34E3}" destId="{D05EDE8C-F457-46AE-92C0-4DEF37CA86E9}" srcOrd="0" destOrd="0" presId="urn:microsoft.com/office/officeart/2005/8/layout/orgChart1"/>
    <dgm:cxn modelId="{C2191A34-61EC-49DF-8AEE-73C52B724559}" type="presParOf" srcId="{82EACA6F-181B-401F-822E-D8B04CCD34E3}" destId="{3F5A9A31-9E55-406A-8B4C-F711B94B114D}" srcOrd="1" destOrd="0" presId="urn:microsoft.com/office/officeart/2005/8/layout/orgChart1"/>
    <dgm:cxn modelId="{D6DF930C-CA58-47FC-8BDE-46F2CCB374F3}" type="presParOf" srcId="{3F5A9A31-9E55-406A-8B4C-F711B94B114D}" destId="{2E7F97CF-0432-401F-B01A-A814FD885C25}" srcOrd="0" destOrd="0" presId="urn:microsoft.com/office/officeart/2005/8/layout/orgChart1"/>
    <dgm:cxn modelId="{79100DE9-CF89-42A7-A665-92B1B43B703C}" type="presParOf" srcId="{2E7F97CF-0432-401F-B01A-A814FD885C25}" destId="{08CF2BFE-7CE0-4133-89A3-7977ACEBACB9}" srcOrd="0" destOrd="0" presId="urn:microsoft.com/office/officeart/2005/8/layout/orgChart1"/>
    <dgm:cxn modelId="{36DE9659-59AC-4A9F-A8BB-D7AB8502ACBE}" type="presParOf" srcId="{2E7F97CF-0432-401F-B01A-A814FD885C25}" destId="{3B0E988A-9536-4E43-B0FD-33BF86162BE8}" srcOrd="1" destOrd="0" presId="urn:microsoft.com/office/officeart/2005/8/layout/orgChart1"/>
    <dgm:cxn modelId="{1EF38FC3-CB5F-46C0-9979-C7F14041D677}" type="presParOf" srcId="{3F5A9A31-9E55-406A-8B4C-F711B94B114D}" destId="{15B819CA-7D06-4725-8E72-6AE29B8AEE3F}" srcOrd="1" destOrd="0" presId="urn:microsoft.com/office/officeart/2005/8/layout/orgChart1"/>
    <dgm:cxn modelId="{F1E5E9F4-35B5-48C8-9E28-F8B24079A577}" type="presParOf" srcId="{3F5A9A31-9E55-406A-8B4C-F711B94B114D}" destId="{0587D509-B008-4D5F-903E-08D810B1408A}" srcOrd="2" destOrd="0" presId="urn:microsoft.com/office/officeart/2005/8/layout/orgChart1"/>
    <dgm:cxn modelId="{DDE6C982-9EFA-480E-B7B5-A81A2368F175}" type="presParOf" srcId="{82EACA6F-181B-401F-822E-D8B04CCD34E3}" destId="{95DDCAE9-71C9-430F-A6D2-AAFBE6C79550}" srcOrd="2" destOrd="0" presId="urn:microsoft.com/office/officeart/2005/8/layout/orgChart1"/>
    <dgm:cxn modelId="{260113F2-9675-4F77-BB7B-DF34A9AE7937}" type="presParOf" srcId="{82EACA6F-181B-401F-822E-D8B04CCD34E3}" destId="{FEA80F84-0914-4543-84FF-66F902331897}" srcOrd="3" destOrd="0" presId="urn:microsoft.com/office/officeart/2005/8/layout/orgChart1"/>
    <dgm:cxn modelId="{B34539A5-0E80-4EFB-9F69-FFE194ACD6FC}" type="presParOf" srcId="{FEA80F84-0914-4543-84FF-66F902331897}" destId="{BC7FB43C-613E-49E4-8C47-C10BADAAF93C}" srcOrd="0" destOrd="0" presId="urn:microsoft.com/office/officeart/2005/8/layout/orgChart1"/>
    <dgm:cxn modelId="{018D0D0F-A4CA-48B7-BFC2-D4D31DBACC96}" type="presParOf" srcId="{BC7FB43C-613E-49E4-8C47-C10BADAAF93C}" destId="{94E2E589-7223-48B2-8FCE-7C0BF61A68DB}" srcOrd="0" destOrd="0" presId="urn:microsoft.com/office/officeart/2005/8/layout/orgChart1"/>
    <dgm:cxn modelId="{AE6C1EA0-C8B8-4E57-A1F6-E747B05402FB}" type="presParOf" srcId="{BC7FB43C-613E-49E4-8C47-C10BADAAF93C}" destId="{1CFF8879-1893-4A47-B8C7-1F334B7A67A1}" srcOrd="1" destOrd="0" presId="urn:microsoft.com/office/officeart/2005/8/layout/orgChart1"/>
    <dgm:cxn modelId="{157A5D1C-7853-40BC-A8CB-9CD21B6810EE}" type="presParOf" srcId="{FEA80F84-0914-4543-84FF-66F902331897}" destId="{68BB530E-7FF3-42C9-B196-A31E04EAB658}" srcOrd="1" destOrd="0" presId="urn:microsoft.com/office/officeart/2005/8/layout/orgChart1"/>
    <dgm:cxn modelId="{492C845E-0E7F-4DB4-950B-924598208080}" type="presParOf" srcId="{FEA80F84-0914-4543-84FF-66F902331897}" destId="{1720A238-6C66-4F8E-892D-602BAEEF6338}" srcOrd="2" destOrd="0" presId="urn:microsoft.com/office/officeart/2005/8/layout/orgChart1"/>
    <dgm:cxn modelId="{6181232A-3BA0-4D03-BE17-F883E489BC81}" type="presParOf" srcId="{82EACA6F-181B-401F-822E-D8B04CCD34E3}" destId="{41145113-54DE-41A2-ABA8-832794974F1E}" srcOrd="4" destOrd="0" presId="urn:microsoft.com/office/officeart/2005/8/layout/orgChart1"/>
    <dgm:cxn modelId="{77308766-B803-4040-84E8-2FC2BE04EB06}" type="presParOf" srcId="{82EACA6F-181B-401F-822E-D8B04CCD34E3}" destId="{7378177B-67A9-41D2-89F3-8EAA440AE2AD}" srcOrd="5" destOrd="0" presId="urn:microsoft.com/office/officeart/2005/8/layout/orgChart1"/>
    <dgm:cxn modelId="{75D576BF-E472-43BC-B33A-E3F1F5F44256}" type="presParOf" srcId="{7378177B-67A9-41D2-89F3-8EAA440AE2AD}" destId="{D0CAECAA-BA80-4356-8CB8-583383580601}" srcOrd="0" destOrd="0" presId="urn:microsoft.com/office/officeart/2005/8/layout/orgChart1"/>
    <dgm:cxn modelId="{17ED56CA-B819-458A-9E1A-DE50CA9E0F0D}" type="presParOf" srcId="{D0CAECAA-BA80-4356-8CB8-583383580601}" destId="{C5C61228-E348-4995-BBB7-64E4A95A0C1B}" srcOrd="0" destOrd="0" presId="urn:microsoft.com/office/officeart/2005/8/layout/orgChart1"/>
    <dgm:cxn modelId="{AAFE5921-8573-42C2-9C48-85F2DB174308}" type="presParOf" srcId="{D0CAECAA-BA80-4356-8CB8-583383580601}" destId="{4A86EBE4-C050-4178-87AD-4BB335A0656E}" srcOrd="1" destOrd="0" presId="urn:microsoft.com/office/officeart/2005/8/layout/orgChart1"/>
    <dgm:cxn modelId="{DB456ACB-609F-4D31-BA32-23A4BA934FE3}" type="presParOf" srcId="{7378177B-67A9-41D2-89F3-8EAA440AE2AD}" destId="{9E5D583B-7540-468A-834B-DE2510BE7BE7}" srcOrd="1" destOrd="0" presId="urn:microsoft.com/office/officeart/2005/8/layout/orgChart1"/>
    <dgm:cxn modelId="{10B7F671-14E5-423E-AF28-8E27CC22F06B}" type="presParOf" srcId="{7378177B-67A9-41D2-89F3-8EAA440AE2AD}" destId="{B781B66C-EAB3-4C2A-A48E-AFA71D93A934}" srcOrd="2" destOrd="0" presId="urn:microsoft.com/office/officeart/2005/8/layout/orgChart1"/>
    <dgm:cxn modelId="{17649BC0-B0C3-4485-B974-B5AFB5DE0517}" type="presParOf" srcId="{82EACA6F-181B-401F-822E-D8B04CCD34E3}" destId="{8A9E8F88-2EA2-4DC3-9863-78E5FA652934}" srcOrd="6" destOrd="0" presId="urn:microsoft.com/office/officeart/2005/8/layout/orgChart1"/>
    <dgm:cxn modelId="{F2259A4D-F2C3-4157-BF1A-A0ABEF308DA1}" type="presParOf" srcId="{82EACA6F-181B-401F-822E-D8B04CCD34E3}" destId="{8FABC306-68FC-4A24-98A2-32BE4D208F53}" srcOrd="7" destOrd="0" presId="urn:microsoft.com/office/officeart/2005/8/layout/orgChart1"/>
    <dgm:cxn modelId="{54BB8FB5-8225-4F84-A622-570684776D68}" type="presParOf" srcId="{8FABC306-68FC-4A24-98A2-32BE4D208F53}" destId="{27E8F87E-EFB0-4614-88B3-B37A64DAE550}" srcOrd="0" destOrd="0" presId="urn:microsoft.com/office/officeart/2005/8/layout/orgChart1"/>
    <dgm:cxn modelId="{5D135F6F-1BC4-468D-80E6-D2429D8AC708}" type="presParOf" srcId="{27E8F87E-EFB0-4614-88B3-B37A64DAE550}" destId="{192550DC-60CC-4EBC-A383-2DDCA9C8412C}" srcOrd="0" destOrd="0" presId="urn:microsoft.com/office/officeart/2005/8/layout/orgChart1"/>
    <dgm:cxn modelId="{4C63B214-B63A-4706-ADBB-3C7D4CB22B72}" type="presParOf" srcId="{27E8F87E-EFB0-4614-88B3-B37A64DAE550}" destId="{3B1FCD23-967D-40B2-BFD8-05585CC4D5BD}" srcOrd="1" destOrd="0" presId="urn:microsoft.com/office/officeart/2005/8/layout/orgChart1"/>
    <dgm:cxn modelId="{BBC2C6D3-130C-4E88-930C-444EC933DC19}" type="presParOf" srcId="{8FABC306-68FC-4A24-98A2-32BE4D208F53}" destId="{5037F67E-49FB-4D70-886F-5BEB38344C3A}" srcOrd="1" destOrd="0" presId="urn:microsoft.com/office/officeart/2005/8/layout/orgChart1"/>
    <dgm:cxn modelId="{36F2A39A-93CF-4E9D-A95F-BAD59D5317E5}" type="presParOf" srcId="{8FABC306-68FC-4A24-98A2-32BE4D208F53}" destId="{7B916066-ACE0-48E9-90C3-31284A016B60}" srcOrd="2" destOrd="0" presId="urn:microsoft.com/office/officeart/2005/8/layout/orgChart1"/>
    <dgm:cxn modelId="{DAF75D39-8C0E-47F1-8FFC-FFCB587C0149}" type="presParOf" srcId="{9B9A86C5-D147-4AE8-AF4F-DBD4A63D9DA3}" destId="{3650C4DC-3402-436D-B6F2-C60C9C3A18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600" b="1" dirty="0"/>
            <a:t>Senioransvarig</a:t>
          </a:r>
        </a:p>
        <a:p>
          <a:pPr algn="ctr"/>
          <a:endParaRPr lang="sv-SE" sz="1600" b="1" dirty="0"/>
        </a:p>
        <a:p>
          <a:pPr algn="ctr"/>
          <a:endParaRPr lang="sv-SE" sz="1600" b="1" dirty="0"/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4116DA52-4C5C-4F45-8EC2-544607A70306}">
      <dgm:prSet custT="1"/>
      <dgm:spPr/>
      <dgm:t>
        <a:bodyPr anchor="t"/>
        <a:lstStyle/>
        <a:p>
          <a:r>
            <a:rPr lang="sv-SE" sz="1600" dirty="0"/>
            <a:t>Lagledare tävling</a:t>
          </a:r>
        </a:p>
      </dgm:t>
    </dgm:pt>
    <dgm:pt modelId="{92DFFC72-7AFF-4526-95C9-22DFE150DDBE}" type="parTrans" cxnId="{19F7338D-5D51-4C10-A9FC-5AD18FA24CD1}">
      <dgm:prSet/>
      <dgm:spPr/>
      <dgm:t>
        <a:bodyPr/>
        <a:lstStyle/>
        <a:p>
          <a:endParaRPr lang="sv-SE"/>
        </a:p>
      </dgm:t>
    </dgm:pt>
    <dgm:pt modelId="{190D21C2-97B0-4164-9CB5-E1B1342C5423}" type="sibTrans" cxnId="{19F7338D-5D51-4C10-A9FC-5AD18FA24CD1}">
      <dgm:prSet/>
      <dgm:spPr/>
      <dgm:t>
        <a:bodyPr/>
        <a:lstStyle/>
        <a:p>
          <a:endParaRPr lang="sv-SE"/>
        </a:p>
      </dgm:t>
    </dgm:pt>
    <dgm:pt modelId="{767F6ECE-73B0-47B3-97D4-D7C78FB558AD}">
      <dgm:prSet custT="1"/>
      <dgm:spPr/>
      <dgm:t>
        <a:bodyPr anchor="t"/>
        <a:lstStyle/>
        <a:p>
          <a:r>
            <a:rPr lang="sv-SE" sz="1600" dirty="0"/>
            <a:t>Ansvarig bokning läger och tävlingar (resor och boende)</a:t>
          </a:r>
        </a:p>
      </dgm:t>
    </dgm:pt>
    <dgm:pt modelId="{CFA6E03A-D58E-4447-91D4-DF68EA11EFDC}" type="parTrans" cxnId="{09A716B0-CD22-46E9-BCD1-795BC7CA2118}">
      <dgm:prSet/>
      <dgm:spPr/>
      <dgm:t>
        <a:bodyPr/>
        <a:lstStyle/>
        <a:p>
          <a:endParaRPr lang="sv-SE"/>
        </a:p>
      </dgm:t>
    </dgm:pt>
    <dgm:pt modelId="{FCE6D1C5-5AC3-4906-9208-D0B6E59DF11D}" type="sibTrans" cxnId="{09A716B0-CD22-46E9-BCD1-795BC7CA2118}">
      <dgm:prSet/>
      <dgm:spPr/>
      <dgm:t>
        <a:bodyPr/>
        <a:lstStyle/>
        <a:p>
          <a:endParaRPr lang="sv-SE"/>
        </a:p>
      </dgm:t>
    </dgm:pt>
    <dgm:pt modelId="{7548FCCF-FC75-43CF-A376-44573B432D54}">
      <dgm:prSet custT="1"/>
      <dgm:spPr/>
      <dgm:t>
        <a:bodyPr anchor="t"/>
        <a:lstStyle/>
        <a:p>
          <a:r>
            <a:rPr lang="sv-SE" sz="1600" dirty="0"/>
            <a:t>Vallaansvarig tävling</a:t>
          </a:r>
        </a:p>
      </dgm:t>
    </dgm:pt>
    <dgm:pt modelId="{754FB682-9C1E-4188-B3CB-48B46A252772}" type="parTrans" cxnId="{D2B02B4C-5B29-4B98-B079-4C9BCEBB13BA}">
      <dgm:prSet/>
      <dgm:spPr/>
      <dgm:t>
        <a:bodyPr/>
        <a:lstStyle/>
        <a:p>
          <a:endParaRPr lang="sv-SE"/>
        </a:p>
      </dgm:t>
    </dgm:pt>
    <dgm:pt modelId="{E97551E4-8AF2-41BC-90B6-1561F472DA5E}" type="sibTrans" cxnId="{D2B02B4C-5B29-4B98-B079-4C9BCEBB13BA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9A86C5-D147-4AE8-AF4F-DBD4A63D9DA3}" type="pres">
      <dgm:prSet presAssocID="{BB1C0C41-11C9-4B8A-935A-31C921018D8A}" presName="hierRoot1" presStyleCnt="0">
        <dgm:presLayoutVars>
          <dgm:hierBranch val="init"/>
        </dgm:presLayoutVars>
      </dgm:prSet>
      <dgm:spPr/>
    </dgm:pt>
    <dgm:pt modelId="{7DBAE91D-E0EB-447E-8BEB-7CBCC603EBEA}" type="pres">
      <dgm:prSet presAssocID="{BB1C0C41-11C9-4B8A-935A-31C921018D8A}" presName="rootComposite1" presStyleCnt="0"/>
      <dgm:spPr/>
    </dgm:pt>
    <dgm:pt modelId="{14686BC2-0029-42BF-AC45-84B49C04A0BB}" type="pres">
      <dgm:prSet presAssocID="{BB1C0C41-11C9-4B8A-935A-31C921018D8A}" presName="rootText1" presStyleLbl="node0" presStyleIdx="0" presStyleCnt="1">
        <dgm:presLayoutVars>
          <dgm:chPref val="3"/>
        </dgm:presLayoutVars>
      </dgm:prSet>
      <dgm:spPr/>
    </dgm:pt>
    <dgm:pt modelId="{69465FD2-18A9-4F1C-8695-AF8D29585FBB}" type="pres">
      <dgm:prSet presAssocID="{BB1C0C41-11C9-4B8A-935A-31C921018D8A}" presName="rootConnector1" presStyleLbl="node1" presStyleIdx="0" presStyleCnt="0"/>
      <dgm:spPr/>
    </dgm:pt>
    <dgm:pt modelId="{82EACA6F-181B-401F-822E-D8B04CCD34E3}" type="pres">
      <dgm:prSet presAssocID="{BB1C0C41-11C9-4B8A-935A-31C921018D8A}" presName="hierChild2" presStyleCnt="0"/>
      <dgm:spPr/>
    </dgm:pt>
    <dgm:pt modelId="{95DDCAE9-71C9-430F-A6D2-AAFBE6C79550}" type="pres">
      <dgm:prSet presAssocID="{92DFFC72-7AFF-4526-95C9-22DFE150DDBE}" presName="Name37" presStyleLbl="parChTrans1D2" presStyleIdx="0" presStyleCnt="3"/>
      <dgm:spPr/>
    </dgm:pt>
    <dgm:pt modelId="{FEA80F84-0914-4543-84FF-66F902331897}" type="pres">
      <dgm:prSet presAssocID="{4116DA52-4C5C-4F45-8EC2-544607A70306}" presName="hierRoot2" presStyleCnt="0">
        <dgm:presLayoutVars>
          <dgm:hierBranch val="init"/>
        </dgm:presLayoutVars>
      </dgm:prSet>
      <dgm:spPr/>
    </dgm:pt>
    <dgm:pt modelId="{BC7FB43C-613E-49E4-8C47-C10BADAAF93C}" type="pres">
      <dgm:prSet presAssocID="{4116DA52-4C5C-4F45-8EC2-544607A70306}" presName="rootComposite" presStyleCnt="0"/>
      <dgm:spPr/>
    </dgm:pt>
    <dgm:pt modelId="{94E2E589-7223-48B2-8FCE-7C0BF61A68DB}" type="pres">
      <dgm:prSet presAssocID="{4116DA52-4C5C-4F45-8EC2-544607A70306}" presName="rootText" presStyleLbl="node2" presStyleIdx="0" presStyleCnt="3" custLinFactNeighborY="-4458">
        <dgm:presLayoutVars>
          <dgm:chPref val="3"/>
        </dgm:presLayoutVars>
      </dgm:prSet>
      <dgm:spPr/>
    </dgm:pt>
    <dgm:pt modelId="{1CFF8879-1893-4A47-B8C7-1F334B7A67A1}" type="pres">
      <dgm:prSet presAssocID="{4116DA52-4C5C-4F45-8EC2-544607A70306}" presName="rootConnector" presStyleLbl="node2" presStyleIdx="0" presStyleCnt="3"/>
      <dgm:spPr/>
    </dgm:pt>
    <dgm:pt modelId="{68BB530E-7FF3-42C9-B196-A31E04EAB658}" type="pres">
      <dgm:prSet presAssocID="{4116DA52-4C5C-4F45-8EC2-544607A70306}" presName="hierChild4" presStyleCnt="0"/>
      <dgm:spPr/>
    </dgm:pt>
    <dgm:pt modelId="{1720A238-6C66-4F8E-892D-602BAEEF6338}" type="pres">
      <dgm:prSet presAssocID="{4116DA52-4C5C-4F45-8EC2-544607A70306}" presName="hierChild5" presStyleCnt="0"/>
      <dgm:spPr/>
    </dgm:pt>
    <dgm:pt modelId="{41145113-54DE-41A2-ABA8-832794974F1E}" type="pres">
      <dgm:prSet presAssocID="{754FB682-9C1E-4188-B3CB-48B46A252772}" presName="Name37" presStyleLbl="parChTrans1D2" presStyleIdx="1" presStyleCnt="3"/>
      <dgm:spPr/>
    </dgm:pt>
    <dgm:pt modelId="{7378177B-67A9-41D2-89F3-8EAA440AE2AD}" type="pres">
      <dgm:prSet presAssocID="{7548FCCF-FC75-43CF-A376-44573B432D54}" presName="hierRoot2" presStyleCnt="0">
        <dgm:presLayoutVars>
          <dgm:hierBranch val="init"/>
        </dgm:presLayoutVars>
      </dgm:prSet>
      <dgm:spPr/>
    </dgm:pt>
    <dgm:pt modelId="{D0CAECAA-BA80-4356-8CB8-583383580601}" type="pres">
      <dgm:prSet presAssocID="{7548FCCF-FC75-43CF-A376-44573B432D54}" presName="rootComposite" presStyleCnt="0"/>
      <dgm:spPr/>
    </dgm:pt>
    <dgm:pt modelId="{C5C61228-E348-4995-BBB7-64E4A95A0C1B}" type="pres">
      <dgm:prSet presAssocID="{7548FCCF-FC75-43CF-A376-44573B432D54}" presName="rootText" presStyleLbl="node2" presStyleIdx="1" presStyleCnt="3">
        <dgm:presLayoutVars>
          <dgm:chPref val="3"/>
        </dgm:presLayoutVars>
      </dgm:prSet>
      <dgm:spPr/>
    </dgm:pt>
    <dgm:pt modelId="{4A86EBE4-C050-4178-87AD-4BB335A0656E}" type="pres">
      <dgm:prSet presAssocID="{7548FCCF-FC75-43CF-A376-44573B432D54}" presName="rootConnector" presStyleLbl="node2" presStyleIdx="1" presStyleCnt="3"/>
      <dgm:spPr/>
    </dgm:pt>
    <dgm:pt modelId="{9E5D583B-7540-468A-834B-DE2510BE7BE7}" type="pres">
      <dgm:prSet presAssocID="{7548FCCF-FC75-43CF-A376-44573B432D54}" presName="hierChild4" presStyleCnt="0"/>
      <dgm:spPr/>
    </dgm:pt>
    <dgm:pt modelId="{B781B66C-EAB3-4C2A-A48E-AFA71D93A934}" type="pres">
      <dgm:prSet presAssocID="{7548FCCF-FC75-43CF-A376-44573B432D54}" presName="hierChild5" presStyleCnt="0"/>
      <dgm:spPr/>
    </dgm:pt>
    <dgm:pt modelId="{8A9E8F88-2EA2-4DC3-9863-78E5FA652934}" type="pres">
      <dgm:prSet presAssocID="{CFA6E03A-D58E-4447-91D4-DF68EA11EFDC}" presName="Name37" presStyleLbl="parChTrans1D2" presStyleIdx="2" presStyleCnt="3"/>
      <dgm:spPr/>
    </dgm:pt>
    <dgm:pt modelId="{8FABC306-68FC-4A24-98A2-32BE4D208F53}" type="pres">
      <dgm:prSet presAssocID="{767F6ECE-73B0-47B3-97D4-D7C78FB558AD}" presName="hierRoot2" presStyleCnt="0">
        <dgm:presLayoutVars>
          <dgm:hierBranch val="init"/>
        </dgm:presLayoutVars>
      </dgm:prSet>
      <dgm:spPr/>
    </dgm:pt>
    <dgm:pt modelId="{27E8F87E-EFB0-4614-88B3-B37A64DAE550}" type="pres">
      <dgm:prSet presAssocID="{767F6ECE-73B0-47B3-97D4-D7C78FB558AD}" presName="rootComposite" presStyleCnt="0"/>
      <dgm:spPr/>
    </dgm:pt>
    <dgm:pt modelId="{192550DC-60CC-4EBC-A383-2DDCA9C8412C}" type="pres">
      <dgm:prSet presAssocID="{767F6ECE-73B0-47B3-97D4-D7C78FB558AD}" presName="rootText" presStyleLbl="node2" presStyleIdx="2" presStyleCnt="3">
        <dgm:presLayoutVars>
          <dgm:chPref val="3"/>
        </dgm:presLayoutVars>
      </dgm:prSet>
      <dgm:spPr/>
    </dgm:pt>
    <dgm:pt modelId="{3B1FCD23-967D-40B2-BFD8-05585CC4D5BD}" type="pres">
      <dgm:prSet presAssocID="{767F6ECE-73B0-47B3-97D4-D7C78FB558AD}" presName="rootConnector" presStyleLbl="node2" presStyleIdx="2" presStyleCnt="3"/>
      <dgm:spPr/>
    </dgm:pt>
    <dgm:pt modelId="{5037F67E-49FB-4D70-886F-5BEB38344C3A}" type="pres">
      <dgm:prSet presAssocID="{767F6ECE-73B0-47B3-97D4-D7C78FB558AD}" presName="hierChild4" presStyleCnt="0"/>
      <dgm:spPr/>
    </dgm:pt>
    <dgm:pt modelId="{7B916066-ACE0-48E9-90C3-31284A016B60}" type="pres">
      <dgm:prSet presAssocID="{767F6ECE-73B0-47B3-97D4-D7C78FB558AD}" presName="hierChild5" presStyleCnt="0"/>
      <dgm:spPr/>
    </dgm:pt>
    <dgm:pt modelId="{3650C4DC-3402-436D-B6F2-C60C9C3A1891}" type="pres">
      <dgm:prSet presAssocID="{BB1C0C41-11C9-4B8A-935A-31C921018D8A}" presName="hierChild3" presStyleCnt="0"/>
      <dgm:spPr/>
    </dgm:pt>
  </dgm:ptLst>
  <dgm:cxnLst>
    <dgm:cxn modelId="{66FCB415-0301-4DC2-9693-F70F1457E438}" type="presOf" srcId="{4116DA52-4C5C-4F45-8EC2-544607A70306}" destId="{94E2E589-7223-48B2-8FCE-7C0BF61A68DB}" srcOrd="0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1F856D37-A04E-4ADF-857B-5CF4E4A55979}" type="presOf" srcId="{754FB682-9C1E-4188-B3CB-48B46A252772}" destId="{41145113-54DE-41A2-ABA8-832794974F1E}" srcOrd="0" destOrd="0" presId="urn:microsoft.com/office/officeart/2005/8/layout/orgChart1"/>
    <dgm:cxn modelId="{F35A8363-4FFF-4689-BE2D-AD81C96486AE}" srcId="{04BBF587-1DE7-424D-8740-C05E1E7E7107}" destId="{BB1C0C41-11C9-4B8A-935A-31C921018D8A}" srcOrd="0" destOrd="0" parTransId="{05BF8CB8-2A89-4017-88EF-24202A0DF98C}" sibTransId="{805F3864-0E8D-4599-97E4-DBFFC76FED63}"/>
    <dgm:cxn modelId="{E73D2E68-277A-4DAA-A09F-B058DDC13DD9}" type="presOf" srcId="{BB1C0C41-11C9-4B8A-935A-31C921018D8A}" destId="{14686BC2-0029-42BF-AC45-84B49C04A0BB}" srcOrd="0" destOrd="0" presId="urn:microsoft.com/office/officeart/2005/8/layout/orgChart1"/>
    <dgm:cxn modelId="{A832606A-F3F6-4D61-8393-38229D011911}" type="presOf" srcId="{4116DA52-4C5C-4F45-8EC2-544607A70306}" destId="{1CFF8879-1893-4A47-B8C7-1F334B7A67A1}" srcOrd="1" destOrd="0" presId="urn:microsoft.com/office/officeart/2005/8/layout/orgChart1"/>
    <dgm:cxn modelId="{D2B02B4C-5B29-4B98-B079-4C9BCEBB13BA}" srcId="{BB1C0C41-11C9-4B8A-935A-31C921018D8A}" destId="{7548FCCF-FC75-43CF-A376-44573B432D54}" srcOrd="1" destOrd="0" parTransId="{754FB682-9C1E-4188-B3CB-48B46A252772}" sibTransId="{E97551E4-8AF2-41BC-90B6-1561F472DA5E}"/>
    <dgm:cxn modelId="{19F7338D-5D51-4C10-A9FC-5AD18FA24CD1}" srcId="{BB1C0C41-11C9-4B8A-935A-31C921018D8A}" destId="{4116DA52-4C5C-4F45-8EC2-544607A70306}" srcOrd="0" destOrd="0" parTransId="{92DFFC72-7AFF-4526-95C9-22DFE150DDBE}" sibTransId="{190D21C2-97B0-4164-9CB5-E1B1342C5423}"/>
    <dgm:cxn modelId="{7FDDFA91-5205-4954-976B-F80C6B8A50C6}" type="presOf" srcId="{92DFFC72-7AFF-4526-95C9-22DFE150DDBE}" destId="{95DDCAE9-71C9-430F-A6D2-AAFBE6C79550}" srcOrd="0" destOrd="0" presId="urn:microsoft.com/office/officeart/2005/8/layout/orgChart1"/>
    <dgm:cxn modelId="{4C14EB98-7A0C-4A10-BB9A-A5EBD3B83CA7}" type="presOf" srcId="{767F6ECE-73B0-47B3-97D4-D7C78FB558AD}" destId="{192550DC-60CC-4EBC-A383-2DDCA9C8412C}" srcOrd="0" destOrd="0" presId="urn:microsoft.com/office/officeart/2005/8/layout/orgChart1"/>
    <dgm:cxn modelId="{A9794AA1-E121-4381-B8FC-FCA779908A66}" type="presOf" srcId="{7548FCCF-FC75-43CF-A376-44573B432D54}" destId="{C5C61228-E348-4995-BBB7-64E4A95A0C1B}" srcOrd="0" destOrd="0" presId="urn:microsoft.com/office/officeart/2005/8/layout/orgChart1"/>
    <dgm:cxn modelId="{F7EFC0A1-4787-4AF7-BE6D-10990B917152}" type="presOf" srcId="{767F6ECE-73B0-47B3-97D4-D7C78FB558AD}" destId="{3B1FCD23-967D-40B2-BFD8-05585CC4D5BD}" srcOrd="1" destOrd="0" presId="urn:microsoft.com/office/officeart/2005/8/layout/orgChart1"/>
    <dgm:cxn modelId="{09A716B0-CD22-46E9-BCD1-795BC7CA2118}" srcId="{BB1C0C41-11C9-4B8A-935A-31C921018D8A}" destId="{767F6ECE-73B0-47B3-97D4-D7C78FB558AD}" srcOrd="2" destOrd="0" parTransId="{CFA6E03A-D58E-4447-91D4-DF68EA11EFDC}" sibTransId="{FCE6D1C5-5AC3-4906-9208-D0B6E59DF11D}"/>
    <dgm:cxn modelId="{D0544BB0-81FD-467D-ACC6-00ADB3069688}" type="presOf" srcId="{7548FCCF-FC75-43CF-A376-44573B432D54}" destId="{4A86EBE4-C050-4178-87AD-4BB335A0656E}" srcOrd="1" destOrd="0" presId="urn:microsoft.com/office/officeart/2005/8/layout/orgChart1"/>
    <dgm:cxn modelId="{57907CED-30E1-4538-86F1-5752485D81EA}" type="presOf" srcId="{CFA6E03A-D58E-4447-91D4-DF68EA11EFDC}" destId="{8A9E8F88-2EA2-4DC3-9863-78E5FA652934}" srcOrd="0" destOrd="0" presId="urn:microsoft.com/office/officeart/2005/8/layout/orgChart1"/>
    <dgm:cxn modelId="{E06D05F0-DE19-4E82-8828-64D1DED66850}" type="presOf" srcId="{BB1C0C41-11C9-4B8A-935A-31C921018D8A}" destId="{69465FD2-18A9-4F1C-8695-AF8D29585FBB}" srcOrd="1" destOrd="0" presId="urn:microsoft.com/office/officeart/2005/8/layout/orgChart1"/>
    <dgm:cxn modelId="{19166B25-E64A-4CC2-83AE-AC2ECF02CFD4}" type="presParOf" srcId="{F0530FB2-9C64-49B4-98CB-CDE7361E30C0}" destId="{9B9A86C5-D147-4AE8-AF4F-DBD4A63D9DA3}" srcOrd="0" destOrd="0" presId="urn:microsoft.com/office/officeart/2005/8/layout/orgChart1"/>
    <dgm:cxn modelId="{894CF378-03B4-427E-9C6B-31C1F67C6C41}" type="presParOf" srcId="{9B9A86C5-D147-4AE8-AF4F-DBD4A63D9DA3}" destId="{7DBAE91D-E0EB-447E-8BEB-7CBCC603EBEA}" srcOrd="0" destOrd="0" presId="urn:microsoft.com/office/officeart/2005/8/layout/orgChart1"/>
    <dgm:cxn modelId="{1D2B0D8E-B776-4EC9-933E-B43D62680F80}" type="presParOf" srcId="{7DBAE91D-E0EB-447E-8BEB-7CBCC603EBEA}" destId="{14686BC2-0029-42BF-AC45-84B49C04A0BB}" srcOrd="0" destOrd="0" presId="urn:microsoft.com/office/officeart/2005/8/layout/orgChart1"/>
    <dgm:cxn modelId="{3933C5DF-0426-4A97-BC0E-0B4A57D3231F}" type="presParOf" srcId="{7DBAE91D-E0EB-447E-8BEB-7CBCC603EBEA}" destId="{69465FD2-18A9-4F1C-8695-AF8D29585FBB}" srcOrd="1" destOrd="0" presId="urn:microsoft.com/office/officeart/2005/8/layout/orgChart1"/>
    <dgm:cxn modelId="{4332A2A4-7092-4B78-A3DF-4A7C60F06428}" type="presParOf" srcId="{9B9A86C5-D147-4AE8-AF4F-DBD4A63D9DA3}" destId="{82EACA6F-181B-401F-822E-D8B04CCD34E3}" srcOrd="1" destOrd="0" presId="urn:microsoft.com/office/officeart/2005/8/layout/orgChart1"/>
    <dgm:cxn modelId="{DDE6C982-9EFA-480E-B7B5-A81A2368F175}" type="presParOf" srcId="{82EACA6F-181B-401F-822E-D8B04CCD34E3}" destId="{95DDCAE9-71C9-430F-A6D2-AAFBE6C79550}" srcOrd="0" destOrd="0" presId="urn:microsoft.com/office/officeart/2005/8/layout/orgChart1"/>
    <dgm:cxn modelId="{260113F2-9675-4F77-BB7B-DF34A9AE7937}" type="presParOf" srcId="{82EACA6F-181B-401F-822E-D8B04CCD34E3}" destId="{FEA80F84-0914-4543-84FF-66F902331897}" srcOrd="1" destOrd="0" presId="urn:microsoft.com/office/officeart/2005/8/layout/orgChart1"/>
    <dgm:cxn modelId="{B34539A5-0E80-4EFB-9F69-FFE194ACD6FC}" type="presParOf" srcId="{FEA80F84-0914-4543-84FF-66F902331897}" destId="{BC7FB43C-613E-49E4-8C47-C10BADAAF93C}" srcOrd="0" destOrd="0" presId="urn:microsoft.com/office/officeart/2005/8/layout/orgChart1"/>
    <dgm:cxn modelId="{018D0D0F-A4CA-48B7-BFC2-D4D31DBACC96}" type="presParOf" srcId="{BC7FB43C-613E-49E4-8C47-C10BADAAF93C}" destId="{94E2E589-7223-48B2-8FCE-7C0BF61A68DB}" srcOrd="0" destOrd="0" presId="urn:microsoft.com/office/officeart/2005/8/layout/orgChart1"/>
    <dgm:cxn modelId="{AE6C1EA0-C8B8-4E57-A1F6-E747B05402FB}" type="presParOf" srcId="{BC7FB43C-613E-49E4-8C47-C10BADAAF93C}" destId="{1CFF8879-1893-4A47-B8C7-1F334B7A67A1}" srcOrd="1" destOrd="0" presId="urn:microsoft.com/office/officeart/2005/8/layout/orgChart1"/>
    <dgm:cxn modelId="{157A5D1C-7853-40BC-A8CB-9CD21B6810EE}" type="presParOf" srcId="{FEA80F84-0914-4543-84FF-66F902331897}" destId="{68BB530E-7FF3-42C9-B196-A31E04EAB658}" srcOrd="1" destOrd="0" presId="urn:microsoft.com/office/officeart/2005/8/layout/orgChart1"/>
    <dgm:cxn modelId="{492C845E-0E7F-4DB4-950B-924598208080}" type="presParOf" srcId="{FEA80F84-0914-4543-84FF-66F902331897}" destId="{1720A238-6C66-4F8E-892D-602BAEEF6338}" srcOrd="2" destOrd="0" presId="urn:microsoft.com/office/officeart/2005/8/layout/orgChart1"/>
    <dgm:cxn modelId="{6181232A-3BA0-4D03-BE17-F883E489BC81}" type="presParOf" srcId="{82EACA6F-181B-401F-822E-D8B04CCD34E3}" destId="{41145113-54DE-41A2-ABA8-832794974F1E}" srcOrd="2" destOrd="0" presId="urn:microsoft.com/office/officeart/2005/8/layout/orgChart1"/>
    <dgm:cxn modelId="{77308766-B803-4040-84E8-2FC2BE04EB06}" type="presParOf" srcId="{82EACA6F-181B-401F-822E-D8B04CCD34E3}" destId="{7378177B-67A9-41D2-89F3-8EAA440AE2AD}" srcOrd="3" destOrd="0" presId="urn:microsoft.com/office/officeart/2005/8/layout/orgChart1"/>
    <dgm:cxn modelId="{75D576BF-E472-43BC-B33A-E3F1F5F44256}" type="presParOf" srcId="{7378177B-67A9-41D2-89F3-8EAA440AE2AD}" destId="{D0CAECAA-BA80-4356-8CB8-583383580601}" srcOrd="0" destOrd="0" presId="urn:microsoft.com/office/officeart/2005/8/layout/orgChart1"/>
    <dgm:cxn modelId="{17ED56CA-B819-458A-9E1A-DE50CA9E0F0D}" type="presParOf" srcId="{D0CAECAA-BA80-4356-8CB8-583383580601}" destId="{C5C61228-E348-4995-BBB7-64E4A95A0C1B}" srcOrd="0" destOrd="0" presId="urn:microsoft.com/office/officeart/2005/8/layout/orgChart1"/>
    <dgm:cxn modelId="{AAFE5921-8573-42C2-9C48-85F2DB174308}" type="presParOf" srcId="{D0CAECAA-BA80-4356-8CB8-583383580601}" destId="{4A86EBE4-C050-4178-87AD-4BB335A0656E}" srcOrd="1" destOrd="0" presId="urn:microsoft.com/office/officeart/2005/8/layout/orgChart1"/>
    <dgm:cxn modelId="{DB456ACB-609F-4D31-BA32-23A4BA934FE3}" type="presParOf" srcId="{7378177B-67A9-41D2-89F3-8EAA440AE2AD}" destId="{9E5D583B-7540-468A-834B-DE2510BE7BE7}" srcOrd="1" destOrd="0" presId="urn:microsoft.com/office/officeart/2005/8/layout/orgChart1"/>
    <dgm:cxn modelId="{10B7F671-14E5-423E-AF28-8E27CC22F06B}" type="presParOf" srcId="{7378177B-67A9-41D2-89F3-8EAA440AE2AD}" destId="{B781B66C-EAB3-4C2A-A48E-AFA71D93A934}" srcOrd="2" destOrd="0" presId="urn:microsoft.com/office/officeart/2005/8/layout/orgChart1"/>
    <dgm:cxn modelId="{17649BC0-B0C3-4485-B974-B5AFB5DE0517}" type="presParOf" srcId="{82EACA6F-181B-401F-822E-D8B04CCD34E3}" destId="{8A9E8F88-2EA2-4DC3-9863-78E5FA652934}" srcOrd="4" destOrd="0" presId="urn:microsoft.com/office/officeart/2005/8/layout/orgChart1"/>
    <dgm:cxn modelId="{F2259A4D-F2C3-4157-BF1A-A0ABEF308DA1}" type="presParOf" srcId="{82EACA6F-181B-401F-822E-D8B04CCD34E3}" destId="{8FABC306-68FC-4A24-98A2-32BE4D208F53}" srcOrd="5" destOrd="0" presId="urn:microsoft.com/office/officeart/2005/8/layout/orgChart1"/>
    <dgm:cxn modelId="{54BB8FB5-8225-4F84-A622-570684776D68}" type="presParOf" srcId="{8FABC306-68FC-4A24-98A2-32BE4D208F53}" destId="{27E8F87E-EFB0-4614-88B3-B37A64DAE550}" srcOrd="0" destOrd="0" presId="urn:microsoft.com/office/officeart/2005/8/layout/orgChart1"/>
    <dgm:cxn modelId="{5D135F6F-1BC4-468D-80E6-D2429D8AC708}" type="presParOf" srcId="{27E8F87E-EFB0-4614-88B3-B37A64DAE550}" destId="{192550DC-60CC-4EBC-A383-2DDCA9C8412C}" srcOrd="0" destOrd="0" presId="urn:microsoft.com/office/officeart/2005/8/layout/orgChart1"/>
    <dgm:cxn modelId="{4C63B214-B63A-4706-ADBB-3C7D4CB22B72}" type="presParOf" srcId="{27E8F87E-EFB0-4614-88B3-B37A64DAE550}" destId="{3B1FCD23-967D-40B2-BFD8-05585CC4D5BD}" srcOrd="1" destOrd="0" presId="urn:microsoft.com/office/officeart/2005/8/layout/orgChart1"/>
    <dgm:cxn modelId="{BBC2C6D3-130C-4E88-930C-444EC933DC19}" type="presParOf" srcId="{8FABC306-68FC-4A24-98A2-32BE4D208F53}" destId="{5037F67E-49FB-4D70-886F-5BEB38344C3A}" srcOrd="1" destOrd="0" presId="urn:microsoft.com/office/officeart/2005/8/layout/orgChart1"/>
    <dgm:cxn modelId="{36F2A39A-93CF-4E9D-A95F-BAD59D5317E5}" type="presParOf" srcId="{8FABC306-68FC-4A24-98A2-32BE4D208F53}" destId="{7B916066-ACE0-48E9-90C3-31284A016B60}" srcOrd="2" destOrd="0" presId="urn:microsoft.com/office/officeart/2005/8/layout/orgChart1"/>
    <dgm:cxn modelId="{DAF75D39-8C0E-47F1-8FFC-FFCB587C0149}" type="presParOf" srcId="{9B9A86C5-D147-4AE8-AF4F-DBD4A63D9DA3}" destId="{3650C4DC-3402-436D-B6F2-C60C9C3A18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600" b="1" dirty="0"/>
            <a:t>Ansvarig tävlingsarrangemang</a:t>
          </a:r>
        </a:p>
        <a:p>
          <a:pPr algn="ctr"/>
          <a:endParaRPr lang="sv-SE" sz="1600" b="1" dirty="0"/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4116DA52-4C5C-4F45-8EC2-544607A70306}">
      <dgm:prSet custT="1"/>
      <dgm:spPr/>
      <dgm:t>
        <a:bodyPr anchor="t"/>
        <a:lstStyle/>
        <a:p>
          <a:r>
            <a:rPr lang="sv-SE" sz="1600" dirty="0"/>
            <a:t>Tävlingsledare Stadssprinten</a:t>
          </a:r>
        </a:p>
      </dgm:t>
    </dgm:pt>
    <dgm:pt modelId="{92DFFC72-7AFF-4526-95C9-22DFE150DDBE}" type="parTrans" cxnId="{19F7338D-5D51-4C10-A9FC-5AD18FA24CD1}">
      <dgm:prSet/>
      <dgm:spPr/>
      <dgm:t>
        <a:bodyPr/>
        <a:lstStyle/>
        <a:p>
          <a:endParaRPr lang="sv-SE"/>
        </a:p>
      </dgm:t>
    </dgm:pt>
    <dgm:pt modelId="{190D21C2-97B0-4164-9CB5-E1B1342C5423}" type="sibTrans" cxnId="{19F7338D-5D51-4C10-A9FC-5AD18FA24CD1}">
      <dgm:prSet/>
      <dgm:spPr/>
      <dgm:t>
        <a:bodyPr/>
        <a:lstStyle/>
        <a:p>
          <a:endParaRPr lang="sv-SE"/>
        </a:p>
      </dgm:t>
    </dgm:pt>
    <dgm:pt modelId="{767F6ECE-73B0-47B3-97D4-D7C78FB558AD}">
      <dgm:prSet custT="1"/>
      <dgm:spPr/>
      <dgm:t>
        <a:bodyPr anchor="t"/>
        <a:lstStyle/>
        <a:p>
          <a:r>
            <a:rPr lang="sv-SE" sz="1600" dirty="0"/>
            <a:t>Tävlingsledare Stora Vildmannaloppet</a:t>
          </a:r>
        </a:p>
      </dgm:t>
    </dgm:pt>
    <dgm:pt modelId="{CFA6E03A-D58E-4447-91D4-DF68EA11EFDC}" type="parTrans" cxnId="{09A716B0-CD22-46E9-BCD1-795BC7CA2118}">
      <dgm:prSet/>
      <dgm:spPr/>
      <dgm:t>
        <a:bodyPr/>
        <a:lstStyle/>
        <a:p>
          <a:endParaRPr lang="sv-SE"/>
        </a:p>
      </dgm:t>
    </dgm:pt>
    <dgm:pt modelId="{FCE6D1C5-5AC3-4906-9208-D0B6E59DF11D}" type="sibTrans" cxnId="{09A716B0-CD22-46E9-BCD1-795BC7CA2118}">
      <dgm:prSet/>
      <dgm:spPr/>
      <dgm:t>
        <a:bodyPr/>
        <a:lstStyle/>
        <a:p>
          <a:endParaRPr lang="sv-SE"/>
        </a:p>
      </dgm:t>
    </dgm:pt>
    <dgm:pt modelId="{7548FCCF-FC75-43CF-A376-44573B432D54}">
      <dgm:prSet custT="1"/>
      <dgm:spPr/>
      <dgm:t>
        <a:bodyPr anchor="t"/>
        <a:lstStyle/>
        <a:p>
          <a:r>
            <a:rPr lang="sv-SE" sz="1600" dirty="0"/>
            <a:t>Tävlingsledare Lilla Vildmannaloppet</a:t>
          </a:r>
        </a:p>
      </dgm:t>
    </dgm:pt>
    <dgm:pt modelId="{754FB682-9C1E-4188-B3CB-48B46A252772}" type="parTrans" cxnId="{D2B02B4C-5B29-4B98-B079-4C9BCEBB13BA}">
      <dgm:prSet/>
      <dgm:spPr/>
      <dgm:t>
        <a:bodyPr/>
        <a:lstStyle/>
        <a:p>
          <a:endParaRPr lang="sv-SE"/>
        </a:p>
      </dgm:t>
    </dgm:pt>
    <dgm:pt modelId="{E97551E4-8AF2-41BC-90B6-1561F472DA5E}" type="sibTrans" cxnId="{D2B02B4C-5B29-4B98-B079-4C9BCEBB13BA}">
      <dgm:prSet/>
      <dgm:spPr/>
      <dgm:t>
        <a:bodyPr/>
        <a:lstStyle/>
        <a:p>
          <a:endParaRPr lang="sv-SE"/>
        </a:p>
      </dgm:t>
    </dgm:pt>
    <dgm:pt modelId="{D9C1C651-9505-4853-A6AB-FB36232A0AAA}">
      <dgm:prSet custT="1"/>
      <dgm:spPr/>
      <dgm:t>
        <a:bodyPr anchor="t"/>
        <a:lstStyle/>
        <a:p>
          <a:pPr algn="ctr"/>
          <a:r>
            <a:rPr lang="sv-SE" sz="1600" dirty="0"/>
            <a:t>Tävlingsledare andra arrangemang</a:t>
          </a:r>
        </a:p>
      </dgm:t>
    </dgm:pt>
    <dgm:pt modelId="{9DC2E739-267E-4C3F-AFDB-6D70E2E1757C}" type="parTrans" cxnId="{DB984FCC-5F43-485E-8BAC-D8C7829A6C5E}">
      <dgm:prSet/>
      <dgm:spPr/>
      <dgm:t>
        <a:bodyPr/>
        <a:lstStyle/>
        <a:p>
          <a:endParaRPr lang="sv-SE"/>
        </a:p>
      </dgm:t>
    </dgm:pt>
    <dgm:pt modelId="{10D6CFD0-376B-4593-A201-4473EC4AF3C8}" type="sibTrans" cxnId="{DB984FCC-5F43-485E-8BAC-D8C7829A6C5E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9A86C5-D147-4AE8-AF4F-DBD4A63D9DA3}" type="pres">
      <dgm:prSet presAssocID="{BB1C0C41-11C9-4B8A-935A-31C921018D8A}" presName="hierRoot1" presStyleCnt="0">
        <dgm:presLayoutVars>
          <dgm:hierBranch val="init"/>
        </dgm:presLayoutVars>
      </dgm:prSet>
      <dgm:spPr/>
    </dgm:pt>
    <dgm:pt modelId="{7DBAE91D-E0EB-447E-8BEB-7CBCC603EBEA}" type="pres">
      <dgm:prSet presAssocID="{BB1C0C41-11C9-4B8A-935A-31C921018D8A}" presName="rootComposite1" presStyleCnt="0"/>
      <dgm:spPr/>
    </dgm:pt>
    <dgm:pt modelId="{14686BC2-0029-42BF-AC45-84B49C04A0BB}" type="pres">
      <dgm:prSet presAssocID="{BB1C0C41-11C9-4B8A-935A-31C921018D8A}" presName="rootText1" presStyleLbl="node0" presStyleIdx="0" presStyleCnt="1">
        <dgm:presLayoutVars>
          <dgm:chPref val="3"/>
        </dgm:presLayoutVars>
      </dgm:prSet>
      <dgm:spPr/>
    </dgm:pt>
    <dgm:pt modelId="{69465FD2-18A9-4F1C-8695-AF8D29585FBB}" type="pres">
      <dgm:prSet presAssocID="{BB1C0C41-11C9-4B8A-935A-31C921018D8A}" presName="rootConnector1" presStyleLbl="node1" presStyleIdx="0" presStyleCnt="0"/>
      <dgm:spPr/>
    </dgm:pt>
    <dgm:pt modelId="{82EACA6F-181B-401F-822E-D8B04CCD34E3}" type="pres">
      <dgm:prSet presAssocID="{BB1C0C41-11C9-4B8A-935A-31C921018D8A}" presName="hierChild2" presStyleCnt="0"/>
      <dgm:spPr/>
    </dgm:pt>
    <dgm:pt modelId="{95DDCAE9-71C9-430F-A6D2-AAFBE6C79550}" type="pres">
      <dgm:prSet presAssocID="{92DFFC72-7AFF-4526-95C9-22DFE150DDBE}" presName="Name37" presStyleLbl="parChTrans1D2" presStyleIdx="0" presStyleCnt="4"/>
      <dgm:spPr/>
    </dgm:pt>
    <dgm:pt modelId="{FEA80F84-0914-4543-84FF-66F902331897}" type="pres">
      <dgm:prSet presAssocID="{4116DA52-4C5C-4F45-8EC2-544607A70306}" presName="hierRoot2" presStyleCnt="0">
        <dgm:presLayoutVars>
          <dgm:hierBranch val="init"/>
        </dgm:presLayoutVars>
      </dgm:prSet>
      <dgm:spPr/>
    </dgm:pt>
    <dgm:pt modelId="{BC7FB43C-613E-49E4-8C47-C10BADAAF93C}" type="pres">
      <dgm:prSet presAssocID="{4116DA52-4C5C-4F45-8EC2-544607A70306}" presName="rootComposite" presStyleCnt="0"/>
      <dgm:spPr/>
    </dgm:pt>
    <dgm:pt modelId="{94E2E589-7223-48B2-8FCE-7C0BF61A68DB}" type="pres">
      <dgm:prSet presAssocID="{4116DA52-4C5C-4F45-8EC2-544607A70306}" presName="rootText" presStyleLbl="node2" presStyleIdx="0" presStyleCnt="4" custLinFactNeighborY="-4458">
        <dgm:presLayoutVars>
          <dgm:chPref val="3"/>
        </dgm:presLayoutVars>
      </dgm:prSet>
      <dgm:spPr/>
    </dgm:pt>
    <dgm:pt modelId="{1CFF8879-1893-4A47-B8C7-1F334B7A67A1}" type="pres">
      <dgm:prSet presAssocID="{4116DA52-4C5C-4F45-8EC2-544607A70306}" presName="rootConnector" presStyleLbl="node2" presStyleIdx="0" presStyleCnt="4"/>
      <dgm:spPr/>
    </dgm:pt>
    <dgm:pt modelId="{68BB530E-7FF3-42C9-B196-A31E04EAB658}" type="pres">
      <dgm:prSet presAssocID="{4116DA52-4C5C-4F45-8EC2-544607A70306}" presName="hierChild4" presStyleCnt="0"/>
      <dgm:spPr/>
    </dgm:pt>
    <dgm:pt modelId="{1720A238-6C66-4F8E-892D-602BAEEF6338}" type="pres">
      <dgm:prSet presAssocID="{4116DA52-4C5C-4F45-8EC2-544607A70306}" presName="hierChild5" presStyleCnt="0"/>
      <dgm:spPr/>
    </dgm:pt>
    <dgm:pt modelId="{41145113-54DE-41A2-ABA8-832794974F1E}" type="pres">
      <dgm:prSet presAssocID="{754FB682-9C1E-4188-B3CB-48B46A252772}" presName="Name37" presStyleLbl="parChTrans1D2" presStyleIdx="1" presStyleCnt="4"/>
      <dgm:spPr/>
    </dgm:pt>
    <dgm:pt modelId="{7378177B-67A9-41D2-89F3-8EAA440AE2AD}" type="pres">
      <dgm:prSet presAssocID="{7548FCCF-FC75-43CF-A376-44573B432D54}" presName="hierRoot2" presStyleCnt="0">
        <dgm:presLayoutVars>
          <dgm:hierBranch val="init"/>
        </dgm:presLayoutVars>
      </dgm:prSet>
      <dgm:spPr/>
    </dgm:pt>
    <dgm:pt modelId="{D0CAECAA-BA80-4356-8CB8-583383580601}" type="pres">
      <dgm:prSet presAssocID="{7548FCCF-FC75-43CF-A376-44573B432D54}" presName="rootComposite" presStyleCnt="0"/>
      <dgm:spPr/>
    </dgm:pt>
    <dgm:pt modelId="{C5C61228-E348-4995-BBB7-64E4A95A0C1B}" type="pres">
      <dgm:prSet presAssocID="{7548FCCF-FC75-43CF-A376-44573B432D54}" presName="rootText" presStyleLbl="node2" presStyleIdx="1" presStyleCnt="4">
        <dgm:presLayoutVars>
          <dgm:chPref val="3"/>
        </dgm:presLayoutVars>
      </dgm:prSet>
      <dgm:spPr/>
    </dgm:pt>
    <dgm:pt modelId="{4A86EBE4-C050-4178-87AD-4BB335A0656E}" type="pres">
      <dgm:prSet presAssocID="{7548FCCF-FC75-43CF-A376-44573B432D54}" presName="rootConnector" presStyleLbl="node2" presStyleIdx="1" presStyleCnt="4"/>
      <dgm:spPr/>
    </dgm:pt>
    <dgm:pt modelId="{9E5D583B-7540-468A-834B-DE2510BE7BE7}" type="pres">
      <dgm:prSet presAssocID="{7548FCCF-FC75-43CF-A376-44573B432D54}" presName="hierChild4" presStyleCnt="0"/>
      <dgm:spPr/>
    </dgm:pt>
    <dgm:pt modelId="{B781B66C-EAB3-4C2A-A48E-AFA71D93A934}" type="pres">
      <dgm:prSet presAssocID="{7548FCCF-FC75-43CF-A376-44573B432D54}" presName="hierChild5" presStyleCnt="0"/>
      <dgm:spPr/>
    </dgm:pt>
    <dgm:pt modelId="{8A9E8F88-2EA2-4DC3-9863-78E5FA652934}" type="pres">
      <dgm:prSet presAssocID="{CFA6E03A-D58E-4447-91D4-DF68EA11EFDC}" presName="Name37" presStyleLbl="parChTrans1D2" presStyleIdx="2" presStyleCnt="4"/>
      <dgm:spPr/>
    </dgm:pt>
    <dgm:pt modelId="{8FABC306-68FC-4A24-98A2-32BE4D208F53}" type="pres">
      <dgm:prSet presAssocID="{767F6ECE-73B0-47B3-97D4-D7C78FB558AD}" presName="hierRoot2" presStyleCnt="0">
        <dgm:presLayoutVars>
          <dgm:hierBranch val="init"/>
        </dgm:presLayoutVars>
      </dgm:prSet>
      <dgm:spPr/>
    </dgm:pt>
    <dgm:pt modelId="{27E8F87E-EFB0-4614-88B3-B37A64DAE550}" type="pres">
      <dgm:prSet presAssocID="{767F6ECE-73B0-47B3-97D4-D7C78FB558AD}" presName="rootComposite" presStyleCnt="0"/>
      <dgm:spPr/>
    </dgm:pt>
    <dgm:pt modelId="{192550DC-60CC-4EBC-A383-2DDCA9C8412C}" type="pres">
      <dgm:prSet presAssocID="{767F6ECE-73B0-47B3-97D4-D7C78FB558AD}" presName="rootText" presStyleLbl="node2" presStyleIdx="2" presStyleCnt="4">
        <dgm:presLayoutVars>
          <dgm:chPref val="3"/>
        </dgm:presLayoutVars>
      </dgm:prSet>
      <dgm:spPr/>
    </dgm:pt>
    <dgm:pt modelId="{3B1FCD23-967D-40B2-BFD8-05585CC4D5BD}" type="pres">
      <dgm:prSet presAssocID="{767F6ECE-73B0-47B3-97D4-D7C78FB558AD}" presName="rootConnector" presStyleLbl="node2" presStyleIdx="2" presStyleCnt="4"/>
      <dgm:spPr/>
    </dgm:pt>
    <dgm:pt modelId="{5037F67E-49FB-4D70-886F-5BEB38344C3A}" type="pres">
      <dgm:prSet presAssocID="{767F6ECE-73B0-47B3-97D4-D7C78FB558AD}" presName="hierChild4" presStyleCnt="0"/>
      <dgm:spPr/>
    </dgm:pt>
    <dgm:pt modelId="{7B916066-ACE0-48E9-90C3-31284A016B60}" type="pres">
      <dgm:prSet presAssocID="{767F6ECE-73B0-47B3-97D4-D7C78FB558AD}" presName="hierChild5" presStyleCnt="0"/>
      <dgm:spPr/>
    </dgm:pt>
    <dgm:pt modelId="{E7DF393A-DED4-4CA5-9FFE-5787ACB2BB68}" type="pres">
      <dgm:prSet presAssocID="{9DC2E739-267E-4C3F-AFDB-6D70E2E1757C}" presName="Name37" presStyleLbl="parChTrans1D2" presStyleIdx="3" presStyleCnt="4"/>
      <dgm:spPr/>
    </dgm:pt>
    <dgm:pt modelId="{7D1101D7-9291-4BCE-B09F-2130F90F30CF}" type="pres">
      <dgm:prSet presAssocID="{D9C1C651-9505-4853-A6AB-FB36232A0AAA}" presName="hierRoot2" presStyleCnt="0">
        <dgm:presLayoutVars>
          <dgm:hierBranch val="init"/>
        </dgm:presLayoutVars>
      </dgm:prSet>
      <dgm:spPr/>
    </dgm:pt>
    <dgm:pt modelId="{101C4751-4A66-4396-854B-309A4917163E}" type="pres">
      <dgm:prSet presAssocID="{D9C1C651-9505-4853-A6AB-FB36232A0AAA}" presName="rootComposite" presStyleCnt="0"/>
      <dgm:spPr/>
    </dgm:pt>
    <dgm:pt modelId="{C943FD73-CD06-4D2F-B8D2-DC33C72C07FA}" type="pres">
      <dgm:prSet presAssocID="{D9C1C651-9505-4853-A6AB-FB36232A0AAA}" presName="rootText" presStyleLbl="node2" presStyleIdx="3" presStyleCnt="4">
        <dgm:presLayoutVars>
          <dgm:chPref val="3"/>
        </dgm:presLayoutVars>
      </dgm:prSet>
      <dgm:spPr/>
    </dgm:pt>
    <dgm:pt modelId="{12A73600-109E-4771-9BB7-C7087145C235}" type="pres">
      <dgm:prSet presAssocID="{D9C1C651-9505-4853-A6AB-FB36232A0AAA}" presName="rootConnector" presStyleLbl="node2" presStyleIdx="3" presStyleCnt="4"/>
      <dgm:spPr/>
    </dgm:pt>
    <dgm:pt modelId="{0D56D140-4C02-40E8-887D-71D978D7F90B}" type="pres">
      <dgm:prSet presAssocID="{D9C1C651-9505-4853-A6AB-FB36232A0AAA}" presName="hierChild4" presStyleCnt="0"/>
      <dgm:spPr/>
    </dgm:pt>
    <dgm:pt modelId="{B80BDB32-B7D7-42A9-91FF-86E1A9D4AEA9}" type="pres">
      <dgm:prSet presAssocID="{D9C1C651-9505-4853-A6AB-FB36232A0AAA}" presName="hierChild5" presStyleCnt="0"/>
      <dgm:spPr/>
    </dgm:pt>
    <dgm:pt modelId="{3650C4DC-3402-436D-B6F2-C60C9C3A1891}" type="pres">
      <dgm:prSet presAssocID="{BB1C0C41-11C9-4B8A-935A-31C921018D8A}" presName="hierChild3" presStyleCnt="0"/>
      <dgm:spPr/>
    </dgm:pt>
  </dgm:ptLst>
  <dgm:cxnLst>
    <dgm:cxn modelId="{66FCB415-0301-4DC2-9693-F70F1457E438}" type="presOf" srcId="{4116DA52-4C5C-4F45-8EC2-544607A70306}" destId="{94E2E589-7223-48B2-8FCE-7C0BF61A68DB}" srcOrd="0" destOrd="0" presId="urn:microsoft.com/office/officeart/2005/8/layout/orgChart1"/>
    <dgm:cxn modelId="{9D72C727-18F1-47A0-9F09-48984CF08121}" type="presOf" srcId="{D9C1C651-9505-4853-A6AB-FB36232A0AAA}" destId="{C943FD73-CD06-4D2F-B8D2-DC33C72C07FA}" srcOrd="0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1F856D37-A04E-4ADF-857B-5CF4E4A55979}" type="presOf" srcId="{754FB682-9C1E-4188-B3CB-48B46A252772}" destId="{41145113-54DE-41A2-ABA8-832794974F1E}" srcOrd="0" destOrd="0" presId="urn:microsoft.com/office/officeart/2005/8/layout/orgChart1"/>
    <dgm:cxn modelId="{FB847840-D40A-497A-98B0-F291AE752B3D}" type="presOf" srcId="{9DC2E739-267E-4C3F-AFDB-6D70E2E1757C}" destId="{E7DF393A-DED4-4CA5-9FFE-5787ACB2BB68}" srcOrd="0" destOrd="0" presId="urn:microsoft.com/office/officeart/2005/8/layout/orgChart1"/>
    <dgm:cxn modelId="{F35A8363-4FFF-4689-BE2D-AD81C96486AE}" srcId="{04BBF587-1DE7-424D-8740-C05E1E7E7107}" destId="{BB1C0C41-11C9-4B8A-935A-31C921018D8A}" srcOrd="0" destOrd="0" parTransId="{05BF8CB8-2A89-4017-88EF-24202A0DF98C}" sibTransId="{805F3864-0E8D-4599-97E4-DBFFC76FED63}"/>
    <dgm:cxn modelId="{E73D2E68-277A-4DAA-A09F-B058DDC13DD9}" type="presOf" srcId="{BB1C0C41-11C9-4B8A-935A-31C921018D8A}" destId="{14686BC2-0029-42BF-AC45-84B49C04A0BB}" srcOrd="0" destOrd="0" presId="urn:microsoft.com/office/officeart/2005/8/layout/orgChart1"/>
    <dgm:cxn modelId="{A832606A-F3F6-4D61-8393-38229D011911}" type="presOf" srcId="{4116DA52-4C5C-4F45-8EC2-544607A70306}" destId="{1CFF8879-1893-4A47-B8C7-1F334B7A67A1}" srcOrd="1" destOrd="0" presId="urn:microsoft.com/office/officeart/2005/8/layout/orgChart1"/>
    <dgm:cxn modelId="{D2B02B4C-5B29-4B98-B079-4C9BCEBB13BA}" srcId="{BB1C0C41-11C9-4B8A-935A-31C921018D8A}" destId="{7548FCCF-FC75-43CF-A376-44573B432D54}" srcOrd="1" destOrd="0" parTransId="{754FB682-9C1E-4188-B3CB-48B46A252772}" sibTransId="{E97551E4-8AF2-41BC-90B6-1561F472DA5E}"/>
    <dgm:cxn modelId="{19F7338D-5D51-4C10-A9FC-5AD18FA24CD1}" srcId="{BB1C0C41-11C9-4B8A-935A-31C921018D8A}" destId="{4116DA52-4C5C-4F45-8EC2-544607A70306}" srcOrd="0" destOrd="0" parTransId="{92DFFC72-7AFF-4526-95C9-22DFE150DDBE}" sibTransId="{190D21C2-97B0-4164-9CB5-E1B1342C5423}"/>
    <dgm:cxn modelId="{7FDDFA91-5205-4954-976B-F80C6B8A50C6}" type="presOf" srcId="{92DFFC72-7AFF-4526-95C9-22DFE150DDBE}" destId="{95DDCAE9-71C9-430F-A6D2-AAFBE6C79550}" srcOrd="0" destOrd="0" presId="urn:microsoft.com/office/officeart/2005/8/layout/orgChart1"/>
    <dgm:cxn modelId="{4C14EB98-7A0C-4A10-BB9A-A5EBD3B83CA7}" type="presOf" srcId="{767F6ECE-73B0-47B3-97D4-D7C78FB558AD}" destId="{192550DC-60CC-4EBC-A383-2DDCA9C8412C}" srcOrd="0" destOrd="0" presId="urn:microsoft.com/office/officeart/2005/8/layout/orgChart1"/>
    <dgm:cxn modelId="{A9794AA1-E121-4381-B8FC-FCA779908A66}" type="presOf" srcId="{7548FCCF-FC75-43CF-A376-44573B432D54}" destId="{C5C61228-E348-4995-BBB7-64E4A95A0C1B}" srcOrd="0" destOrd="0" presId="urn:microsoft.com/office/officeart/2005/8/layout/orgChart1"/>
    <dgm:cxn modelId="{F7EFC0A1-4787-4AF7-BE6D-10990B917152}" type="presOf" srcId="{767F6ECE-73B0-47B3-97D4-D7C78FB558AD}" destId="{3B1FCD23-967D-40B2-BFD8-05585CC4D5BD}" srcOrd="1" destOrd="0" presId="urn:microsoft.com/office/officeart/2005/8/layout/orgChart1"/>
    <dgm:cxn modelId="{B3C925A8-F215-407C-B638-FFFBCA1CD6AF}" type="presOf" srcId="{D9C1C651-9505-4853-A6AB-FB36232A0AAA}" destId="{12A73600-109E-4771-9BB7-C7087145C235}" srcOrd="1" destOrd="0" presId="urn:microsoft.com/office/officeart/2005/8/layout/orgChart1"/>
    <dgm:cxn modelId="{09A716B0-CD22-46E9-BCD1-795BC7CA2118}" srcId="{BB1C0C41-11C9-4B8A-935A-31C921018D8A}" destId="{767F6ECE-73B0-47B3-97D4-D7C78FB558AD}" srcOrd="2" destOrd="0" parTransId="{CFA6E03A-D58E-4447-91D4-DF68EA11EFDC}" sibTransId="{FCE6D1C5-5AC3-4906-9208-D0B6E59DF11D}"/>
    <dgm:cxn modelId="{D0544BB0-81FD-467D-ACC6-00ADB3069688}" type="presOf" srcId="{7548FCCF-FC75-43CF-A376-44573B432D54}" destId="{4A86EBE4-C050-4178-87AD-4BB335A0656E}" srcOrd="1" destOrd="0" presId="urn:microsoft.com/office/officeart/2005/8/layout/orgChart1"/>
    <dgm:cxn modelId="{DB984FCC-5F43-485E-8BAC-D8C7829A6C5E}" srcId="{BB1C0C41-11C9-4B8A-935A-31C921018D8A}" destId="{D9C1C651-9505-4853-A6AB-FB36232A0AAA}" srcOrd="3" destOrd="0" parTransId="{9DC2E739-267E-4C3F-AFDB-6D70E2E1757C}" sibTransId="{10D6CFD0-376B-4593-A201-4473EC4AF3C8}"/>
    <dgm:cxn modelId="{57907CED-30E1-4538-86F1-5752485D81EA}" type="presOf" srcId="{CFA6E03A-D58E-4447-91D4-DF68EA11EFDC}" destId="{8A9E8F88-2EA2-4DC3-9863-78E5FA652934}" srcOrd="0" destOrd="0" presId="urn:microsoft.com/office/officeart/2005/8/layout/orgChart1"/>
    <dgm:cxn modelId="{E06D05F0-DE19-4E82-8828-64D1DED66850}" type="presOf" srcId="{BB1C0C41-11C9-4B8A-935A-31C921018D8A}" destId="{69465FD2-18A9-4F1C-8695-AF8D29585FBB}" srcOrd="1" destOrd="0" presId="urn:microsoft.com/office/officeart/2005/8/layout/orgChart1"/>
    <dgm:cxn modelId="{19166B25-E64A-4CC2-83AE-AC2ECF02CFD4}" type="presParOf" srcId="{F0530FB2-9C64-49B4-98CB-CDE7361E30C0}" destId="{9B9A86C5-D147-4AE8-AF4F-DBD4A63D9DA3}" srcOrd="0" destOrd="0" presId="urn:microsoft.com/office/officeart/2005/8/layout/orgChart1"/>
    <dgm:cxn modelId="{894CF378-03B4-427E-9C6B-31C1F67C6C41}" type="presParOf" srcId="{9B9A86C5-D147-4AE8-AF4F-DBD4A63D9DA3}" destId="{7DBAE91D-E0EB-447E-8BEB-7CBCC603EBEA}" srcOrd="0" destOrd="0" presId="urn:microsoft.com/office/officeart/2005/8/layout/orgChart1"/>
    <dgm:cxn modelId="{1D2B0D8E-B776-4EC9-933E-B43D62680F80}" type="presParOf" srcId="{7DBAE91D-E0EB-447E-8BEB-7CBCC603EBEA}" destId="{14686BC2-0029-42BF-AC45-84B49C04A0BB}" srcOrd="0" destOrd="0" presId="urn:microsoft.com/office/officeart/2005/8/layout/orgChart1"/>
    <dgm:cxn modelId="{3933C5DF-0426-4A97-BC0E-0B4A57D3231F}" type="presParOf" srcId="{7DBAE91D-E0EB-447E-8BEB-7CBCC603EBEA}" destId="{69465FD2-18A9-4F1C-8695-AF8D29585FBB}" srcOrd="1" destOrd="0" presId="urn:microsoft.com/office/officeart/2005/8/layout/orgChart1"/>
    <dgm:cxn modelId="{4332A2A4-7092-4B78-A3DF-4A7C60F06428}" type="presParOf" srcId="{9B9A86C5-D147-4AE8-AF4F-DBD4A63D9DA3}" destId="{82EACA6F-181B-401F-822E-D8B04CCD34E3}" srcOrd="1" destOrd="0" presId="urn:microsoft.com/office/officeart/2005/8/layout/orgChart1"/>
    <dgm:cxn modelId="{DDE6C982-9EFA-480E-B7B5-A81A2368F175}" type="presParOf" srcId="{82EACA6F-181B-401F-822E-D8B04CCD34E3}" destId="{95DDCAE9-71C9-430F-A6D2-AAFBE6C79550}" srcOrd="0" destOrd="0" presId="urn:microsoft.com/office/officeart/2005/8/layout/orgChart1"/>
    <dgm:cxn modelId="{260113F2-9675-4F77-BB7B-DF34A9AE7937}" type="presParOf" srcId="{82EACA6F-181B-401F-822E-D8B04CCD34E3}" destId="{FEA80F84-0914-4543-84FF-66F902331897}" srcOrd="1" destOrd="0" presId="urn:microsoft.com/office/officeart/2005/8/layout/orgChart1"/>
    <dgm:cxn modelId="{B34539A5-0E80-4EFB-9F69-FFE194ACD6FC}" type="presParOf" srcId="{FEA80F84-0914-4543-84FF-66F902331897}" destId="{BC7FB43C-613E-49E4-8C47-C10BADAAF93C}" srcOrd="0" destOrd="0" presId="urn:microsoft.com/office/officeart/2005/8/layout/orgChart1"/>
    <dgm:cxn modelId="{018D0D0F-A4CA-48B7-BFC2-D4D31DBACC96}" type="presParOf" srcId="{BC7FB43C-613E-49E4-8C47-C10BADAAF93C}" destId="{94E2E589-7223-48B2-8FCE-7C0BF61A68DB}" srcOrd="0" destOrd="0" presId="urn:microsoft.com/office/officeart/2005/8/layout/orgChart1"/>
    <dgm:cxn modelId="{AE6C1EA0-C8B8-4E57-A1F6-E747B05402FB}" type="presParOf" srcId="{BC7FB43C-613E-49E4-8C47-C10BADAAF93C}" destId="{1CFF8879-1893-4A47-B8C7-1F334B7A67A1}" srcOrd="1" destOrd="0" presId="urn:microsoft.com/office/officeart/2005/8/layout/orgChart1"/>
    <dgm:cxn modelId="{157A5D1C-7853-40BC-A8CB-9CD21B6810EE}" type="presParOf" srcId="{FEA80F84-0914-4543-84FF-66F902331897}" destId="{68BB530E-7FF3-42C9-B196-A31E04EAB658}" srcOrd="1" destOrd="0" presId="urn:microsoft.com/office/officeart/2005/8/layout/orgChart1"/>
    <dgm:cxn modelId="{492C845E-0E7F-4DB4-950B-924598208080}" type="presParOf" srcId="{FEA80F84-0914-4543-84FF-66F902331897}" destId="{1720A238-6C66-4F8E-892D-602BAEEF6338}" srcOrd="2" destOrd="0" presId="urn:microsoft.com/office/officeart/2005/8/layout/orgChart1"/>
    <dgm:cxn modelId="{6181232A-3BA0-4D03-BE17-F883E489BC81}" type="presParOf" srcId="{82EACA6F-181B-401F-822E-D8B04CCD34E3}" destId="{41145113-54DE-41A2-ABA8-832794974F1E}" srcOrd="2" destOrd="0" presId="urn:microsoft.com/office/officeart/2005/8/layout/orgChart1"/>
    <dgm:cxn modelId="{77308766-B803-4040-84E8-2FC2BE04EB06}" type="presParOf" srcId="{82EACA6F-181B-401F-822E-D8B04CCD34E3}" destId="{7378177B-67A9-41D2-89F3-8EAA440AE2AD}" srcOrd="3" destOrd="0" presId="urn:microsoft.com/office/officeart/2005/8/layout/orgChart1"/>
    <dgm:cxn modelId="{75D576BF-E472-43BC-B33A-E3F1F5F44256}" type="presParOf" srcId="{7378177B-67A9-41D2-89F3-8EAA440AE2AD}" destId="{D0CAECAA-BA80-4356-8CB8-583383580601}" srcOrd="0" destOrd="0" presId="urn:microsoft.com/office/officeart/2005/8/layout/orgChart1"/>
    <dgm:cxn modelId="{17ED56CA-B819-458A-9E1A-DE50CA9E0F0D}" type="presParOf" srcId="{D0CAECAA-BA80-4356-8CB8-583383580601}" destId="{C5C61228-E348-4995-BBB7-64E4A95A0C1B}" srcOrd="0" destOrd="0" presId="urn:microsoft.com/office/officeart/2005/8/layout/orgChart1"/>
    <dgm:cxn modelId="{AAFE5921-8573-42C2-9C48-85F2DB174308}" type="presParOf" srcId="{D0CAECAA-BA80-4356-8CB8-583383580601}" destId="{4A86EBE4-C050-4178-87AD-4BB335A0656E}" srcOrd="1" destOrd="0" presId="urn:microsoft.com/office/officeart/2005/8/layout/orgChart1"/>
    <dgm:cxn modelId="{DB456ACB-609F-4D31-BA32-23A4BA934FE3}" type="presParOf" srcId="{7378177B-67A9-41D2-89F3-8EAA440AE2AD}" destId="{9E5D583B-7540-468A-834B-DE2510BE7BE7}" srcOrd="1" destOrd="0" presId="urn:microsoft.com/office/officeart/2005/8/layout/orgChart1"/>
    <dgm:cxn modelId="{10B7F671-14E5-423E-AF28-8E27CC22F06B}" type="presParOf" srcId="{7378177B-67A9-41D2-89F3-8EAA440AE2AD}" destId="{B781B66C-EAB3-4C2A-A48E-AFA71D93A934}" srcOrd="2" destOrd="0" presId="urn:microsoft.com/office/officeart/2005/8/layout/orgChart1"/>
    <dgm:cxn modelId="{17649BC0-B0C3-4485-B974-B5AFB5DE0517}" type="presParOf" srcId="{82EACA6F-181B-401F-822E-D8B04CCD34E3}" destId="{8A9E8F88-2EA2-4DC3-9863-78E5FA652934}" srcOrd="4" destOrd="0" presId="urn:microsoft.com/office/officeart/2005/8/layout/orgChart1"/>
    <dgm:cxn modelId="{F2259A4D-F2C3-4157-BF1A-A0ABEF308DA1}" type="presParOf" srcId="{82EACA6F-181B-401F-822E-D8B04CCD34E3}" destId="{8FABC306-68FC-4A24-98A2-32BE4D208F53}" srcOrd="5" destOrd="0" presId="urn:microsoft.com/office/officeart/2005/8/layout/orgChart1"/>
    <dgm:cxn modelId="{54BB8FB5-8225-4F84-A622-570684776D68}" type="presParOf" srcId="{8FABC306-68FC-4A24-98A2-32BE4D208F53}" destId="{27E8F87E-EFB0-4614-88B3-B37A64DAE550}" srcOrd="0" destOrd="0" presId="urn:microsoft.com/office/officeart/2005/8/layout/orgChart1"/>
    <dgm:cxn modelId="{5D135F6F-1BC4-468D-80E6-D2429D8AC708}" type="presParOf" srcId="{27E8F87E-EFB0-4614-88B3-B37A64DAE550}" destId="{192550DC-60CC-4EBC-A383-2DDCA9C8412C}" srcOrd="0" destOrd="0" presId="urn:microsoft.com/office/officeart/2005/8/layout/orgChart1"/>
    <dgm:cxn modelId="{4C63B214-B63A-4706-ADBB-3C7D4CB22B72}" type="presParOf" srcId="{27E8F87E-EFB0-4614-88B3-B37A64DAE550}" destId="{3B1FCD23-967D-40B2-BFD8-05585CC4D5BD}" srcOrd="1" destOrd="0" presId="urn:microsoft.com/office/officeart/2005/8/layout/orgChart1"/>
    <dgm:cxn modelId="{BBC2C6D3-130C-4E88-930C-444EC933DC19}" type="presParOf" srcId="{8FABC306-68FC-4A24-98A2-32BE4D208F53}" destId="{5037F67E-49FB-4D70-886F-5BEB38344C3A}" srcOrd="1" destOrd="0" presId="urn:microsoft.com/office/officeart/2005/8/layout/orgChart1"/>
    <dgm:cxn modelId="{36F2A39A-93CF-4E9D-A95F-BAD59D5317E5}" type="presParOf" srcId="{8FABC306-68FC-4A24-98A2-32BE4D208F53}" destId="{7B916066-ACE0-48E9-90C3-31284A016B60}" srcOrd="2" destOrd="0" presId="urn:microsoft.com/office/officeart/2005/8/layout/orgChart1"/>
    <dgm:cxn modelId="{B7E3471D-A98E-43F1-8FF9-8360BC933017}" type="presParOf" srcId="{82EACA6F-181B-401F-822E-D8B04CCD34E3}" destId="{E7DF393A-DED4-4CA5-9FFE-5787ACB2BB68}" srcOrd="6" destOrd="0" presId="urn:microsoft.com/office/officeart/2005/8/layout/orgChart1"/>
    <dgm:cxn modelId="{4AA48D89-3124-4557-A22F-D3E78BDB1427}" type="presParOf" srcId="{82EACA6F-181B-401F-822E-D8B04CCD34E3}" destId="{7D1101D7-9291-4BCE-B09F-2130F90F30CF}" srcOrd="7" destOrd="0" presId="urn:microsoft.com/office/officeart/2005/8/layout/orgChart1"/>
    <dgm:cxn modelId="{0D1ED988-9109-485B-81AA-7E4C0B36467A}" type="presParOf" srcId="{7D1101D7-9291-4BCE-B09F-2130F90F30CF}" destId="{101C4751-4A66-4396-854B-309A4917163E}" srcOrd="0" destOrd="0" presId="urn:microsoft.com/office/officeart/2005/8/layout/orgChart1"/>
    <dgm:cxn modelId="{E9A61EB0-CC9C-4A6C-A97A-1095AFB15411}" type="presParOf" srcId="{101C4751-4A66-4396-854B-309A4917163E}" destId="{C943FD73-CD06-4D2F-B8D2-DC33C72C07FA}" srcOrd="0" destOrd="0" presId="urn:microsoft.com/office/officeart/2005/8/layout/orgChart1"/>
    <dgm:cxn modelId="{B718CE43-FD12-4885-90F0-6A11F3B19A78}" type="presParOf" srcId="{101C4751-4A66-4396-854B-309A4917163E}" destId="{12A73600-109E-4771-9BB7-C7087145C235}" srcOrd="1" destOrd="0" presId="urn:microsoft.com/office/officeart/2005/8/layout/orgChart1"/>
    <dgm:cxn modelId="{9C98E2FA-2857-4E35-8499-ED0904E3F4C4}" type="presParOf" srcId="{7D1101D7-9291-4BCE-B09F-2130F90F30CF}" destId="{0D56D140-4C02-40E8-887D-71D978D7F90B}" srcOrd="1" destOrd="0" presId="urn:microsoft.com/office/officeart/2005/8/layout/orgChart1"/>
    <dgm:cxn modelId="{F7B62197-830F-41C7-A029-5BE9A05871F2}" type="presParOf" srcId="{7D1101D7-9291-4BCE-B09F-2130F90F30CF}" destId="{B80BDB32-B7D7-42A9-91FF-86E1A9D4AEA9}" srcOrd="2" destOrd="0" presId="urn:microsoft.com/office/officeart/2005/8/layout/orgChart1"/>
    <dgm:cxn modelId="{DAF75D39-8C0E-47F1-8FFC-FFCB587C0149}" type="presParOf" srcId="{9B9A86C5-D147-4AE8-AF4F-DBD4A63D9DA3}" destId="{3650C4DC-3402-436D-B6F2-C60C9C3A18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600" b="1" dirty="0"/>
            <a:t>Anläggningsansvarig Nydala</a:t>
          </a:r>
        </a:p>
        <a:p>
          <a:pPr algn="ctr"/>
          <a:endParaRPr lang="sv-SE" sz="1600" b="1" dirty="0"/>
        </a:p>
        <a:p>
          <a:pPr algn="ctr"/>
          <a:endParaRPr lang="sv-SE" sz="1600" b="1" dirty="0"/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7548FCCF-FC75-43CF-A376-44573B432D54}">
      <dgm:prSet custT="1"/>
      <dgm:spPr/>
      <dgm:t>
        <a:bodyPr anchor="t"/>
        <a:lstStyle/>
        <a:p>
          <a:pPr algn="l"/>
          <a:r>
            <a:rPr lang="sv-SE" sz="1600" dirty="0"/>
            <a:t>Arbetsgrupp ungdom</a:t>
          </a:r>
        </a:p>
      </dgm:t>
    </dgm:pt>
    <dgm:pt modelId="{754FB682-9C1E-4188-B3CB-48B46A252772}" type="parTrans" cxnId="{D2B02B4C-5B29-4B98-B079-4C9BCEBB13BA}">
      <dgm:prSet/>
      <dgm:spPr/>
      <dgm:t>
        <a:bodyPr/>
        <a:lstStyle/>
        <a:p>
          <a:endParaRPr lang="sv-SE"/>
        </a:p>
      </dgm:t>
    </dgm:pt>
    <dgm:pt modelId="{E97551E4-8AF2-41BC-90B6-1561F472DA5E}" type="sibTrans" cxnId="{D2B02B4C-5B29-4B98-B079-4C9BCEBB13BA}">
      <dgm:prSet/>
      <dgm:spPr/>
      <dgm:t>
        <a:bodyPr/>
        <a:lstStyle/>
        <a:p>
          <a:endParaRPr lang="sv-SE"/>
        </a:p>
      </dgm:t>
    </dgm:pt>
    <dgm:pt modelId="{190B3827-0ECA-4C0D-9BC4-F185C029FA18}">
      <dgm:prSet custT="1"/>
      <dgm:spPr/>
      <dgm:t>
        <a:bodyPr anchor="t"/>
        <a:lstStyle/>
        <a:p>
          <a:r>
            <a:rPr lang="sv-SE" sz="1800" b="1" dirty="0"/>
            <a:t>Anläggningsansvarig </a:t>
          </a:r>
        </a:p>
        <a:p>
          <a:r>
            <a:rPr lang="sv-SE" sz="1800" b="1" dirty="0" err="1"/>
            <a:t>Asfaltsbanan</a:t>
          </a:r>
          <a:endParaRPr lang="sv-SE" sz="1800" b="1" dirty="0"/>
        </a:p>
        <a:p>
          <a:endParaRPr lang="sv-SE" sz="1800" b="1" dirty="0"/>
        </a:p>
      </dgm:t>
    </dgm:pt>
    <dgm:pt modelId="{8B434BE5-C59E-4C37-A724-C63FF21A4DF1}" type="parTrans" cxnId="{BFA7AA37-9F87-4410-A1A8-6DC69D85E048}">
      <dgm:prSet/>
      <dgm:spPr/>
      <dgm:t>
        <a:bodyPr/>
        <a:lstStyle/>
        <a:p>
          <a:endParaRPr lang="sv-SE"/>
        </a:p>
      </dgm:t>
    </dgm:pt>
    <dgm:pt modelId="{A889B19E-73AE-430A-B492-1DED41F36D7D}" type="sibTrans" cxnId="{BFA7AA37-9F87-4410-A1A8-6DC69D85E048}">
      <dgm:prSet/>
      <dgm:spPr/>
      <dgm:t>
        <a:bodyPr/>
        <a:lstStyle/>
        <a:p>
          <a:endParaRPr lang="sv-SE"/>
        </a:p>
      </dgm:t>
    </dgm:pt>
    <dgm:pt modelId="{753E2358-5D76-4DCC-9E69-BD503A1F39DC}">
      <dgm:prSet custT="1"/>
      <dgm:spPr/>
      <dgm:t>
        <a:bodyPr anchor="t"/>
        <a:lstStyle/>
        <a:p>
          <a:pPr algn="l"/>
          <a:r>
            <a:rPr lang="sv-SE" sz="1600" dirty="0"/>
            <a:t>Arbetsgrupp junior</a:t>
          </a:r>
        </a:p>
      </dgm:t>
    </dgm:pt>
    <dgm:pt modelId="{3DB8FDEF-C7BC-4C62-B757-8F5B7A0C947B}" type="parTrans" cxnId="{9DC062E2-0B66-4EA8-9462-DA44896CD5D1}">
      <dgm:prSet/>
      <dgm:spPr/>
      <dgm:t>
        <a:bodyPr/>
        <a:lstStyle/>
        <a:p>
          <a:endParaRPr lang="sv-SE"/>
        </a:p>
      </dgm:t>
    </dgm:pt>
    <dgm:pt modelId="{14D6BEB3-AF88-4FD7-BA0E-C47E8696A108}" type="sibTrans" cxnId="{9DC062E2-0B66-4EA8-9462-DA44896CD5D1}">
      <dgm:prSet/>
      <dgm:spPr/>
      <dgm:t>
        <a:bodyPr/>
        <a:lstStyle/>
        <a:p>
          <a:endParaRPr lang="sv-SE"/>
        </a:p>
      </dgm:t>
    </dgm:pt>
    <dgm:pt modelId="{E242D30B-F176-41FA-9637-44A7AE4C6C4E}">
      <dgm:prSet custT="1"/>
      <dgm:spPr/>
      <dgm:t>
        <a:bodyPr anchor="t"/>
        <a:lstStyle/>
        <a:p>
          <a:pPr algn="l"/>
          <a:r>
            <a:rPr lang="sv-SE" sz="1600" dirty="0"/>
            <a:t>Arbetsgrupp senior</a:t>
          </a:r>
        </a:p>
      </dgm:t>
    </dgm:pt>
    <dgm:pt modelId="{015C4E91-7AE0-4548-A7F6-3B3B1F79464E}" type="parTrans" cxnId="{B72037D4-79D6-480C-8150-0C03E86B5021}">
      <dgm:prSet/>
      <dgm:spPr/>
      <dgm:t>
        <a:bodyPr/>
        <a:lstStyle/>
        <a:p>
          <a:endParaRPr lang="sv-SE"/>
        </a:p>
      </dgm:t>
    </dgm:pt>
    <dgm:pt modelId="{5978C0EC-8E8E-4C96-896A-3D6DBDD85EAD}" type="sibTrans" cxnId="{B72037D4-79D6-480C-8150-0C03E86B5021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5AD63DF-DC35-4930-8936-7A20CAB8A7DC}" type="pres">
      <dgm:prSet presAssocID="{190B3827-0ECA-4C0D-9BC4-F185C029FA18}" presName="hierRoot1" presStyleCnt="0">
        <dgm:presLayoutVars>
          <dgm:hierBranch val="init"/>
        </dgm:presLayoutVars>
      </dgm:prSet>
      <dgm:spPr/>
    </dgm:pt>
    <dgm:pt modelId="{34E591F1-E307-4417-A8C8-D32A9E5E5EDB}" type="pres">
      <dgm:prSet presAssocID="{190B3827-0ECA-4C0D-9BC4-F185C029FA18}" presName="rootComposite1" presStyleCnt="0"/>
      <dgm:spPr/>
    </dgm:pt>
    <dgm:pt modelId="{6CC1D139-369C-41DD-BBC7-1C79ACBB8824}" type="pres">
      <dgm:prSet presAssocID="{190B3827-0ECA-4C0D-9BC4-F185C029FA18}" presName="rootText1" presStyleLbl="node0" presStyleIdx="0" presStyleCnt="2" custLinFactNeighborX="-12197" custLinFactNeighborY="46388">
        <dgm:presLayoutVars>
          <dgm:chPref val="3"/>
        </dgm:presLayoutVars>
      </dgm:prSet>
      <dgm:spPr/>
    </dgm:pt>
    <dgm:pt modelId="{6EC5A6E8-FAD2-4400-B7A1-3D4C64A8216C}" type="pres">
      <dgm:prSet presAssocID="{190B3827-0ECA-4C0D-9BC4-F185C029FA18}" presName="rootConnector1" presStyleLbl="node1" presStyleIdx="0" presStyleCnt="0"/>
      <dgm:spPr/>
    </dgm:pt>
    <dgm:pt modelId="{7D147C1C-A302-45C2-B580-3FF064223C0D}" type="pres">
      <dgm:prSet presAssocID="{190B3827-0ECA-4C0D-9BC4-F185C029FA18}" presName="hierChild2" presStyleCnt="0"/>
      <dgm:spPr/>
    </dgm:pt>
    <dgm:pt modelId="{E14C5F67-2597-4ECE-BE5D-C920CFB9A0A2}" type="pres">
      <dgm:prSet presAssocID="{190B3827-0ECA-4C0D-9BC4-F185C029FA18}" presName="hierChild3" presStyleCnt="0"/>
      <dgm:spPr/>
    </dgm:pt>
    <dgm:pt modelId="{9B9A86C5-D147-4AE8-AF4F-DBD4A63D9DA3}" type="pres">
      <dgm:prSet presAssocID="{BB1C0C41-11C9-4B8A-935A-31C921018D8A}" presName="hierRoot1" presStyleCnt="0">
        <dgm:presLayoutVars>
          <dgm:hierBranch val="init"/>
        </dgm:presLayoutVars>
      </dgm:prSet>
      <dgm:spPr/>
    </dgm:pt>
    <dgm:pt modelId="{7DBAE91D-E0EB-447E-8BEB-7CBCC603EBEA}" type="pres">
      <dgm:prSet presAssocID="{BB1C0C41-11C9-4B8A-935A-31C921018D8A}" presName="rootComposite1" presStyleCnt="0"/>
      <dgm:spPr/>
    </dgm:pt>
    <dgm:pt modelId="{14686BC2-0029-42BF-AC45-84B49C04A0BB}" type="pres">
      <dgm:prSet presAssocID="{BB1C0C41-11C9-4B8A-935A-31C921018D8A}" presName="rootText1" presStyleLbl="node0" presStyleIdx="1" presStyleCnt="2" custLinFactNeighborX="-362" custLinFactNeighborY="46388">
        <dgm:presLayoutVars>
          <dgm:chPref val="3"/>
        </dgm:presLayoutVars>
      </dgm:prSet>
      <dgm:spPr/>
    </dgm:pt>
    <dgm:pt modelId="{69465FD2-18A9-4F1C-8695-AF8D29585FBB}" type="pres">
      <dgm:prSet presAssocID="{BB1C0C41-11C9-4B8A-935A-31C921018D8A}" presName="rootConnector1" presStyleLbl="node1" presStyleIdx="0" presStyleCnt="0"/>
      <dgm:spPr/>
    </dgm:pt>
    <dgm:pt modelId="{82EACA6F-181B-401F-822E-D8B04CCD34E3}" type="pres">
      <dgm:prSet presAssocID="{BB1C0C41-11C9-4B8A-935A-31C921018D8A}" presName="hierChild2" presStyleCnt="0"/>
      <dgm:spPr/>
    </dgm:pt>
    <dgm:pt modelId="{41145113-54DE-41A2-ABA8-832794974F1E}" type="pres">
      <dgm:prSet presAssocID="{754FB682-9C1E-4188-B3CB-48B46A252772}" presName="Name37" presStyleLbl="parChTrans1D2" presStyleIdx="0" presStyleCnt="1"/>
      <dgm:spPr/>
    </dgm:pt>
    <dgm:pt modelId="{7378177B-67A9-41D2-89F3-8EAA440AE2AD}" type="pres">
      <dgm:prSet presAssocID="{7548FCCF-FC75-43CF-A376-44573B432D54}" presName="hierRoot2" presStyleCnt="0">
        <dgm:presLayoutVars>
          <dgm:hierBranch val="init"/>
        </dgm:presLayoutVars>
      </dgm:prSet>
      <dgm:spPr/>
    </dgm:pt>
    <dgm:pt modelId="{D0CAECAA-BA80-4356-8CB8-583383580601}" type="pres">
      <dgm:prSet presAssocID="{7548FCCF-FC75-43CF-A376-44573B432D54}" presName="rootComposite" presStyleCnt="0"/>
      <dgm:spPr/>
    </dgm:pt>
    <dgm:pt modelId="{C5C61228-E348-4995-BBB7-64E4A95A0C1B}" type="pres">
      <dgm:prSet presAssocID="{7548FCCF-FC75-43CF-A376-44573B432D54}" presName="rootText" presStyleLbl="node2" presStyleIdx="0" presStyleCnt="1" custLinFactNeighborY="18069">
        <dgm:presLayoutVars>
          <dgm:chPref val="3"/>
        </dgm:presLayoutVars>
      </dgm:prSet>
      <dgm:spPr/>
    </dgm:pt>
    <dgm:pt modelId="{4A86EBE4-C050-4178-87AD-4BB335A0656E}" type="pres">
      <dgm:prSet presAssocID="{7548FCCF-FC75-43CF-A376-44573B432D54}" presName="rootConnector" presStyleLbl="node2" presStyleIdx="0" presStyleCnt="1"/>
      <dgm:spPr/>
    </dgm:pt>
    <dgm:pt modelId="{9E5D583B-7540-468A-834B-DE2510BE7BE7}" type="pres">
      <dgm:prSet presAssocID="{7548FCCF-FC75-43CF-A376-44573B432D54}" presName="hierChild4" presStyleCnt="0"/>
      <dgm:spPr/>
    </dgm:pt>
    <dgm:pt modelId="{99C9F9F5-6F07-42B5-88C8-C88D06E3AF49}" type="pres">
      <dgm:prSet presAssocID="{3DB8FDEF-C7BC-4C62-B757-8F5B7A0C947B}" presName="Name37" presStyleLbl="parChTrans1D3" presStyleIdx="0" presStyleCnt="1"/>
      <dgm:spPr/>
    </dgm:pt>
    <dgm:pt modelId="{A26CAB24-B98D-48C8-BB3B-8D8D9C9C3F62}" type="pres">
      <dgm:prSet presAssocID="{753E2358-5D76-4DCC-9E69-BD503A1F39DC}" presName="hierRoot2" presStyleCnt="0">
        <dgm:presLayoutVars>
          <dgm:hierBranch val="init"/>
        </dgm:presLayoutVars>
      </dgm:prSet>
      <dgm:spPr/>
    </dgm:pt>
    <dgm:pt modelId="{38576418-E068-482A-B88D-6294C0DB9E41}" type="pres">
      <dgm:prSet presAssocID="{753E2358-5D76-4DCC-9E69-BD503A1F39DC}" presName="rootComposite" presStyleCnt="0"/>
      <dgm:spPr/>
    </dgm:pt>
    <dgm:pt modelId="{2FA40CD8-8158-4557-9A60-6476BE5B1074}" type="pres">
      <dgm:prSet presAssocID="{753E2358-5D76-4DCC-9E69-BD503A1F39DC}" presName="rootText" presStyleLbl="node3" presStyleIdx="0" presStyleCnt="1">
        <dgm:presLayoutVars>
          <dgm:chPref val="3"/>
        </dgm:presLayoutVars>
      </dgm:prSet>
      <dgm:spPr/>
    </dgm:pt>
    <dgm:pt modelId="{83D42DAF-B6B0-43FD-A8DD-A1EAEEA9A91F}" type="pres">
      <dgm:prSet presAssocID="{753E2358-5D76-4DCC-9E69-BD503A1F39DC}" presName="rootConnector" presStyleLbl="node3" presStyleIdx="0" presStyleCnt="1"/>
      <dgm:spPr/>
    </dgm:pt>
    <dgm:pt modelId="{F7D89FF6-C703-4F32-8106-24B89C41242A}" type="pres">
      <dgm:prSet presAssocID="{753E2358-5D76-4DCC-9E69-BD503A1F39DC}" presName="hierChild4" presStyleCnt="0"/>
      <dgm:spPr/>
    </dgm:pt>
    <dgm:pt modelId="{DB8751E3-54C3-4E02-8C0B-6E2D1E761D9D}" type="pres">
      <dgm:prSet presAssocID="{015C4E91-7AE0-4548-A7F6-3B3B1F79464E}" presName="Name37" presStyleLbl="parChTrans1D4" presStyleIdx="0" presStyleCnt="1"/>
      <dgm:spPr/>
    </dgm:pt>
    <dgm:pt modelId="{6EB96CCD-6CB4-4B92-A150-C37F483DD984}" type="pres">
      <dgm:prSet presAssocID="{E242D30B-F176-41FA-9637-44A7AE4C6C4E}" presName="hierRoot2" presStyleCnt="0">
        <dgm:presLayoutVars>
          <dgm:hierBranch val="init"/>
        </dgm:presLayoutVars>
      </dgm:prSet>
      <dgm:spPr/>
    </dgm:pt>
    <dgm:pt modelId="{376389F1-5BBC-4D15-8275-6327E37D55C9}" type="pres">
      <dgm:prSet presAssocID="{E242D30B-F176-41FA-9637-44A7AE4C6C4E}" presName="rootComposite" presStyleCnt="0"/>
      <dgm:spPr/>
    </dgm:pt>
    <dgm:pt modelId="{EF55EC2E-1495-4F4C-833E-C19AE80E6242}" type="pres">
      <dgm:prSet presAssocID="{E242D30B-F176-41FA-9637-44A7AE4C6C4E}" presName="rootText" presStyleLbl="node4" presStyleIdx="0" presStyleCnt="1" custLinFactNeighborX="-23182" custLinFactNeighborY="-14488">
        <dgm:presLayoutVars>
          <dgm:chPref val="3"/>
        </dgm:presLayoutVars>
      </dgm:prSet>
      <dgm:spPr/>
    </dgm:pt>
    <dgm:pt modelId="{FBA6259E-C67A-43C2-9E4D-3737FF367E93}" type="pres">
      <dgm:prSet presAssocID="{E242D30B-F176-41FA-9637-44A7AE4C6C4E}" presName="rootConnector" presStyleLbl="node4" presStyleIdx="0" presStyleCnt="1"/>
      <dgm:spPr/>
    </dgm:pt>
    <dgm:pt modelId="{B71D48C2-C80D-4A5E-9DB2-C4947E3F8A6F}" type="pres">
      <dgm:prSet presAssocID="{E242D30B-F176-41FA-9637-44A7AE4C6C4E}" presName="hierChild4" presStyleCnt="0"/>
      <dgm:spPr/>
    </dgm:pt>
    <dgm:pt modelId="{171E7426-8331-4B73-84E0-2243C701B9CB}" type="pres">
      <dgm:prSet presAssocID="{E242D30B-F176-41FA-9637-44A7AE4C6C4E}" presName="hierChild5" presStyleCnt="0"/>
      <dgm:spPr/>
    </dgm:pt>
    <dgm:pt modelId="{1A731792-CBAC-4097-BCC8-571AFB45C9B9}" type="pres">
      <dgm:prSet presAssocID="{753E2358-5D76-4DCC-9E69-BD503A1F39DC}" presName="hierChild5" presStyleCnt="0"/>
      <dgm:spPr/>
    </dgm:pt>
    <dgm:pt modelId="{B781B66C-EAB3-4C2A-A48E-AFA71D93A934}" type="pres">
      <dgm:prSet presAssocID="{7548FCCF-FC75-43CF-A376-44573B432D54}" presName="hierChild5" presStyleCnt="0"/>
      <dgm:spPr/>
    </dgm:pt>
    <dgm:pt modelId="{3650C4DC-3402-436D-B6F2-C60C9C3A1891}" type="pres">
      <dgm:prSet presAssocID="{BB1C0C41-11C9-4B8A-935A-31C921018D8A}" presName="hierChild3" presStyleCnt="0"/>
      <dgm:spPr/>
    </dgm:pt>
  </dgm:ptLst>
  <dgm:cxnLst>
    <dgm:cxn modelId="{9CEAF916-CF21-43D3-950A-6C1EE8133C51}" type="presOf" srcId="{753E2358-5D76-4DCC-9E69-BD503A1F39DC}" destId="{2FA40CD8-8158-4557-9A60-6476BE5B1074}" srcOrd="0" destOrd="0" presId="urn:microsoft.com/office/officeart/2005/8/layout/orgChart1"/>
    <dgm:cxn modelId="{59F5DC29-2E93-4B3A-97BC-91C7060FD574}" type="presOf" srcId="{190B3827-0ECA-4C0D-9BC4-F185C029FA18}" destId="{6EC5A6E8-FAD2-4400-B7A1-3D4C64A8216C}" srcOrd="1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1F856D37-A04E-4ADF-857B-5CF4E4A55979}" type="presOf" srcId="{754FB682-9C1E-4188-B3CB-48B46A252772}" destId="{41145113-54DE-41A2-ABA8-832794974F1E}" srcOrd="0" destOrd="0" presId="urn:microsoft.com/office/officeart/2005/8/layout/orgChart1"/>
    <dgm:cxn modelId="{BFA7AA37-9F87-4410-A1A8-6DC69D85E048}" srcId="{04BBF587-1DE7-424D-8740-C05E1E7E7107}" destId="{190B3827-0ECA-4C0D-9BC4-F185C029FA18}" srcOrd="0" destOrd="0" parTransId="{8B434BE5-C59E-4C37-A724-C63FF21A4DF1}" sibTransId="{A889B19E-73AE-430A-B492-1DED41F36D7D}"/>
    <dgm:cxn modelId="{011B2639-6305-4441-9A41-6F386B21E913}" type="presOf" srcId="{190B3827-0ECA-4C0D-9BC4-F185C029FA18}" destId="{6CC1D139-369C-41DD-BBC7-1C79ACBB8824}" srcOrd="0" destOrd="0" presId="urn:microsoft.com/office/officeart/2005/8/layout/orgChart1"/>
    <dgm:cxn modelId="{F35A8363-4FFF-4689-BE2D-AD81C96486AE}" srcId="{04BBF587-1DE7-424D-8740-C05E1E7E7107}" destId="{BB1C0C41-11C9-4B8A-935A-31C921018D8A}" srcOrd="1" destOrd="0" parTransId="{05BF8CB8-2A89-4017-88EF-24202A0DF98C}" sibTransId="{805F3864-0E8D-4599-97E4-DBFFC76FED63}"/>
    <dgm:cxn modelId="{E73D2E68-277A-4DAA-A09F-B058DDC13DD9}" type="presOf" srcId="{BB1C0C41-11C9-4B8A-935A-31C921018D8A}" destId="{14686BC2-0029-42BF-AC45-84B49C04A0BB}" srcOrd="0" destOrd="0" presId="urn:microsoft.com/office/officeart/2005/8/layout/orgChart1"/>
    <dgm:cxn modelId="{D2B02B4C-5B29-4B98-B079-4C9BCEBB13BA}" srcId="{BB1C0C41-11C9-4B8A-935A-31C921018D8A}" destId="{7548FCCF-FC75-43CF-A376-44573B432D54}" srcOrd="0" destOrd="0" parTransId="{754FB682-9C1E-4188-B3CB-48B46A252772}" sibTransId="{E97551E4-8AF2-41BC-90B6-1561F472DA5E}"/>
    <dgm:cxn modelId="{A9794AA1-E121-4381-B8FC-FCA779908A66}" type="presOf" srcId="{7548FCCF-FC75-43CF-A376-44573B432D54}" destId="{C5C61228-E348-4995-BBB7-64E4A95A0C1B}" srcOrd="0" destOrd="0" presId="urn:microsoft.com/office/officeart/2005/8/layout/orgChart1"/>
    <dgm:cxn modelId="{D0544BB0-81FD-467D-ACC6-00ADB3069688}" type="presOf" srcId="{7548FCCF-FC75-43CF-A376-44573B432D54}" destId="{4A86EBE4-C050-4178-87AD-4BB335A0656E}" srcOrd="1" destOrd="0" presId="urn:microsoft.com/office/officeart/2005/8/layout/orgChart1"/>
    <dgm:cxn modelId="{B72037D4-79D6-480C-8150-0C03E86B5021}" srcId="{753E2358-5D76-4DCC-9E69-BD503A1F39DC}" destId="{E242D30B-F176-41FA-9637-44A7AE4C6C4E}" srcOrd="0" destOrd="0" parTransId="{015C4E91-7AE0-4548-A7F6-3B3B1F79464E}" sibTransId="{5978C0EC-8E8E-4C96-896A-3D6DBDD85EAD}"/>
    <dgm:cxn modelId="{59B9B1DE-B7C3-4813-A7C8-8FB56A821424}" type="presOf" srcId="{753E2358-5D76-4DCC-9E69-BD503A1F39DC}" destId="{83D42DAF-B6B0-43FD-A8DD-A1EAEEA9A91F}" srcOrd="1" destOrd="0" presId="urn:microsoft.com/office/officeart/2005/8/layout/orgChart1"/>
    <dgm:cxn modelId="{9DC062E2-0B66-4EA8-9462-DA44896CD5D1}" srcId="{7548FCCF-FC75-43CF-A376-44573B432D54}" destId="{753E2358-5D76-4DCC-9E69-BD503A1F39DC}" srcOrd="0" destOrd="0" parTransId="{3DB8FDEF-C7BC-4C62-B757-8F5B7A0C947B}" sibTransId="{14D6BEB3-AF88-4FD7-BA0E-C47E8696A108}"/>
    <dgm:cxn modelId="{01EAD5E7-188B-44F2-893C-757669DE8E9A}" type="presOf" srcId="{015C4E91-7AE0-4548-A7F6-3B3B1F79464E}" destId="{DB8751E3-54C3-4E02-8C0B-6E2D1E761D9D}" srcOrd="0" destOrd="0" presId="urn:microsoft.com/office/officeart/2005/8/layout/orgChart1"/>
    <dgm:cxn modelId="{E06D05F0-DE19-4E82-8828-64D1DED66850}" type="presOf" srcId="{BB1C0C41-11C9-4B8A-935A-31C921018D8A}" destId="{69465FD2-18A9-4F1C-8695-AF8D29585FBB}" srcOrd="1" destOrd="0" presId="urn:microsoft.com/office/officeart/2005/8/layout/orgChart1"/>
    <dgm:cxn modelId="{D8C1BDF1-3B30-46D5-AD9A-31F2BC1F8C2C}" type="presOf" srcId="{E242D30B-F176-41FA-9637-44A7AE4C6C4E}" destId="{EF55EC2E-1495-4F4C-833E-C19AE80E6242}" srcOrd="0" destOrd="0" presId="urn:microsoft.com/office/officeart/2005/8/layout/orgChart1"/>
    <dgm:cxn modelId="{2BDD35F4-8DF3-4F8E-BD0E-75A70BE648C0}" type="presOf" srcId="{E242D30B-F176-41FA-9637-44A7AE4C6C4E}" destId="{FBA6259E-C67A-43C2-9E4D-3737FF367E93}" srcOrd="1" destOrd="0" presId="urn:microsoft.com/office/officeart/2005/8/layout/orgChart1"/>
    <dgm:cxn modelId="{0200A8F7-5E97-4A53-B5F7-42CCC9633EB6}" type="presOf" srcId="{3DB8FDEF-C7BC-4C62-B757-8F5B7A0C947B}" destId="{99C9F9F5-6F07-42B5-88C8-C88D06E3AF49}" srcOrd="0" destOrd="0" presId="urn:microsoft.com/office/officeart/2005/8/layout/orgChart1"/>
    <dgm:cxn modelId="{A02ADBBE-281D-43AC-AC29-D1F58E52BF4B}" type="presParOf" srcId="{F0530FB2-9C64-49B4-98CB-CDE7361E30C0}" destId="{85AD63DF-DC35-4930-8936-7A20CAB8A7DC}" srcOrd="0" destOrd="0" presId="urn:microsoft.com/office/officeart/2005/8/layout/orgChart1"/>
    <dgm:cxn modelId="{3386875D-D114-4FBB-B7CE-FCF1ABE4BEC4}" type="presParOf" srcId="{85AD63DF-DC35-4930-8936-7A20CAB8A7DC}" destId="{34E591F1-E307-4417-A8C8-D32A9E5E5EDB}" srcOrd="0" destOrd="0" presId="urn:microsoft.com/office/officeart/2005/8/layout/orgChart1"/>
    <dgm:cxn modelId="{A488085C-D7F8-4C7C-967D-88D817FB3060}" type="presParOf" srcId="{34E591F1-E307-4417-A8C8-D32A9E5E5EDB}" destId="{6CC1D139-369C-41DD-BBC7-1C79ACBB8824}" srcOrd="0" destOrd="0" presId="urn:microsoft.com/office/officeart/2005/8/layout/orgChart1"/>
    <dgm:cxn modelId="{B7870814-F744-4F23-8A8B-48A20FFB373D}" type="presParOf" srcId="{34E591F1-E307-4417-A8C8-D32A9E5E5EDB}" destId="{6EC5A6E8-FAD2-4400-B7A1-3D4C64A8216C}" srcOrd="1" destOrd="0" presId="urn:microsoft.com/office/officeart/2005/8/layout/orgChart1"/>
    <dgm:cxn modelId="{BD6761C9-CD20-4323-B4CF-72D8001A8A53}" type="presParOf" srcId="{85AD63DF-DC35-4930-8936-7A20CAB8A7DC}" destId="{7D147C1C-A302-45C2-B580-3FF064223C0D}" srcOrd="1" destOrd="0" presId="urn:microsoft.com/office/officeart/2005/8/layout/orgChart1"/>
    <dgm:cxn modelId="{B4154F0E-5371-4844-AA68-6222C8278465}" type="presParOf" srcId="{85AD63DF-DC35-4930-8936-7A20CAB8A7DC}" destId="{E14C5F67-2597-4ECE-BE5D-C920CFB9A0A2}" srcOrd="2" destOrd="0" presId="urn:microsoft.com/office/officeart/2005/8/layout/orgChart1"/>
    <dgm:cxn modelId="{19166B25-E64A-4CC2-83AE-AC2ECF02CFD4}" type="presParOf" srcId="{F0530FB2-9C64-49B4-98CB-CDE7361E30C0}" destId="{9B9A86C5-D147-4AE8-AF4F-DBD4A63D9DA3}" srcOrd="1" destOrd="0" presId="urn:microsoft.com/office/officeart/2005/8/layout/orgChart1"/>
    <dgm:cxn modelId="{894CF378-03B4-427E-9C6B-31C1F67C6C41}" type="presParOf" srcId="{9B9A86C5-D147-4AE8-AF4F-DBD4A63D9DA3}" destId="{7DBAE91D-E0EB-447E-8BEB-7CBCC603EBEA}" srcOrd="0" destOrd="0" presId="urn:microsoft.com/office/officeart/2005/8/layout/orgChart1"/>
    <dgm:cxn modelId="{1D2B0D8E-B776-4EC9-933E-B43D62680F80}" type="presParOf" srcId="{7DBAE91D-E0EB-447E-8BEB-7CBCC603EBEA}" destId="{14686BC2-0029-42BF-AC45-84B49C04A0BB}" srcOrd="0" destOrd="0" presId="urn:microsoft.com/office/officeart/2005/8/layout/orgChart1"/>
    <dgm:cxn modelId="{3933C5DF-0426-4A97-BC0E-0B4A57D3231F}" type="presParOf" srcId="{7DBAE91D-E0EB-447E-8BEB-7CBCC603EBEA}" destId="{69465FD2-18A9-4F1C-8695-AF8D29585FBB}" srcOrd="1" destOrd="0" presId="urn:microsoft.com/office/officeart/2005/8/layout/orgChart1"/>
    <dgm:cxn modelId="{4332A2A4-7092-4B78-A3DF-4A7C60F06428}" type="presParOf" srcId="{9B9A86C5-D147-4AE8-AF4F-DBD4A63D9DA3}" destId="{82EACA6F-181B-401F-822E-D8B04CCD34E3}" srcOrd="1" destOrd="0" presId="urn:microsoft.com/office/officeart/2005/8/layout/orgChart1"/>
    <dgm:cxn modelId="{6181232A-3BA0-4D03-BE17-F883E489BC81}" type="presParOf" srcId="{82EACA6F-181B-401F-822E-D8B04CCD34E3}" destId="{41145113-54DE-41A2-ABA8-832794974F1E}" srcOrd="0" destOrd="0" presId="urn:microsoft.com/office/officeart/2005/8/layout/orgChart1"/>
    <dgm:cxn modelId="{77308766-B803-4040-84E8-2FC2BE04EB06}" type="presParOf" srcId="{82EACA6F-181B-401F-822E-D8B04CCD34E3}" destId="{7378177B-67A9-41D2-89F3-8EAA440AE2AD}" srcOrd="1" destOrd="0" presId="urn:microsoft.com/office/officeart/2005/8/layout/orgChart1"/>
    <dgm:cxn modelId="{75D576BF-E472-43BC-B33A-E3F1F5F44256}" type="presParOf" srcId="{7378177B-67A9-41D2-89F3-8EAA440AE2AD}" destId="{D0CAECAA-BA80-4356-8CB8-583383580601}" srcOrd="0" destOrd="0" presId="urn:microsoft.com/office/officeart/2005/8/layout/orgChart1"/>
    <dgm:cxn modelId="{17ED56CA-B819-458A-9E1A-DE50CA9E0F0D}" type="presParOf" srcId="{D0CAECAA-BA80-4356-8CB8-583383580601}" destId="{C5C61228-E348-4995-BBB7-64E4A95A0C1B}" srcOrd="0" destOrd="0" presId="urn:microsoft.com/office/officeart/2005/8/layout/orgChart1"/>
    <dgm:cxn modelId="{AAFE5921-8573-42C2-9C48-85F2DB174308}" type="presParOf" srcId="{D0CAECAA-BA80-4356-8CB8-583383580601}" destId="{4A86EBE4-C050-4178-87AD-4BB335A0656E}" srcOrd="1" destOrd="0" presId="urn:microsoft.com/office/officeart/2005/8/layout/orgChart1"/>
    <dgm:cxn modelId="{DB456ACB-609F-4D31-BA32-23A4BA934FE3}" type="presParOf" srcId="{7378177B-67A9-41D2-89F3-8EAA440AE2AD}" destId="{9E5D583B-7540-468A-834B-DE2510BE7BE7}" srcOrd="1" destOrd="0" presId="urn:microsoft.com/office/officeart/2005/8/layout/orgChart1"/>
    <dgm:cxn modelId="{1DE8E772-81EB-4E07-88AA-4A815697534B}" type="presParOf" srcId="{9E5D583B-7540-468A-834B-DE2510BE7BE7}" destId="{99C9F9F5-6F07-42B5-88C8-C88D06E3AF49}" srcOrd="0" destOrd="0" presId="urn:microsoft.com/office/officeart/2005/8/layout/orgChart1"/>
    <dgm:cxn modelId="{1A98666A-8BCF-4A08-9D7A-51CD7B6C16B7}" type="presParOf" srcId="{9E5D583B-7540-468A-834B-DE2510BE7BE7}" destId="{A26CAB24-B98D-48C8-BB3B-8D8D9C9C3F62}" srcOrd="1" destOrd="0" presId="urn:microsoft.com/office/officeart/2005/8/layout/orgChart1"/>
    <dgm:cxn modelId="{4003E8D9-84EC-4A35-B0D8-E8659008605B}" type="presParOf" srcId="{A26CAB24-B98D-48C8-BB3B-8D8D9C9C3F62}" destId="{38576418-E068-482A-B88D-6294C0DB9E41}" srcOrd="0" destOrd="0" presId="urn:microsoft.com/office/officeart/2005/8/layout/orgChart1"/>
    <dgm:cxn modelId="{9088ED0C-832D-4774-8E32-DDB20360736D}" type="presParOf" srcId="{38576418-E068-482A-B88D-6294C0DB9E41}" destId="{2FA40CD8-8158-4557-9A60-6476BE5B1074}" srcOrd="0" destOrd="0" presId="urn:microsoft.com/office/officeart/2005/8/layout/orgChart1"/>
    <dgm:cxn modelId="{BD9806A0-51F8-40CB-9F1C-E61A9315D727}" type="presParOf" srcId="{38576418-E068-482A-B88D-6294C0DB9E41}" destId="{83D42DAF-B6B0-43FD-A8DD-A1EAEEA9A91F}" srcOrd="1" destOrd="0" presId="urn:microsoft.com/office/officeart/2005/8/layout/orgChart1"/>
    <dgm:cxn modelId="{E29FC4A2-1A26-439F-8D28-42758C2CBA3E}" type="presParOf" srcId="{A26CAB24-B98D-48C8-BB3B-8D8D9C9C3F62}" destId="{F7D89FF6-C703-4F32-8106-24B89C41242A}" srcOrd="1" destOrd="0" presId="urn:microsoft.com/office/officeart/2005/8/layout/orgChart1"/>
    <dgm:cxn modelId="{42FE00A6-72E3-4757-B920-90505A2EA17C}" type="presParOf" srcId="{F7D89FF6-C703-4F32-8106-24B89C41242A}" destId="{DB8751E3-54C3-4E02-8C0B-6E2D1E761D9D}" srcOrd="0" destOrd="0" presId="urn:microsoft.com/office/officeart/2005/8/layout/orgChart1"/>
    <dgm:cxn modelId="{FF932DFD-534B-430E-A794-009EA29F4E39}" type="presParOf" srcId="{F7D89FF6-C703-4F32-8106-24B89C41242A}" destId="{6EB96CCD-6CB4-4B92-A150-C37F483DD984}" srcOrd="1" destOrd="0" presId="urn:microsoft.com/office/officeart/2005/8/layout/orgChart1"/>
    <dgm:cxn modelId="{48E259FE-5E77-4E95-8729-58F163344957}" type="presParOf" srcId="{6EB96CCD-6CB4-4B92-A150-C37F483DD984}" destId="{376389F1-5BBC-4D15-8275-6327E37D55C9}" srcOrd="0" destOrd="0" presId="urn:microsoft.com/office/officeart/2005/8/layout/orgChart1"/>
    <dgm:cxn modelId="{D9BB18D0-4ED5-4E65-A40E-895BC0C60639}" type="presParOf" srcId="{376389F1-5BBC-4D15-8275-6327E37D55C9}" destId="{EF55EC2E-1495-4F4C-833E-C19AE80E6242}" srcOrd="0" destOrd="0" presId="urn:microsoft.com/office/officeart/2005/8/layout/orgChart1"/>
    <dgm:cxn modelId="{5A66278B-727D-4704-BB51-8EE52184AF57}" type="presParOf" srcId="{376389F1-5BBC-4D15-8275-6327E37D55C9}" destId="{FBA6259E-C67A-43C2-9E4D-3737FF367E93}" srcOrd="1" destOrd="0" presId="urn:microsoft.com/office/officeart/2005/8/layout/orgChart1"/>
    <dgm:cxn modelId="{5B1F82B5-CB94-4A37-9138-3184DCFD4E4B}" type="presParOf" srcId="{6EB96CCD-6CB4-4B92-A150-C37F483DD984}" destId="{B71D48C2-C80D-4A5E-9DB2-C4947E3F8A6F}" srcOrd="1" destOrd="0" presId="urn:microsoft.com/office/officeart/2005/8/layout/orgChart1"/>
    <dgm:cxn modelId="{5B22DA24-B8DD-4535-9AA1-8C016E2D8882}" type="presParOf" srcId="{6EB96CCD-6CB4-4B92-A150-C37F483DD984}" destId="{171E7426-8331-4B73-84E0-2243C701B9CB}" srcOrd="2" destOrd="0" presId="urn:microsoft.com/office/officeart/2005/8/layout/orgChart1"/>
    <dgm:cxn modelId="{269A6E09-FA15-4D68-9246-BB4E41931C80}" type="presParOf" srcId="{A26CAB24-B98D-48C8-BB3B-8D8D9C9C3F62}" destId="{1A731792-CBAC-4097-BCC8-571AFB45C9B9}" srcOrd="2" destOrd="0" presId="urn:microsoft.com/office/officeart/2005/8/layout/orgChart1"/>
    <dgm:cxn modelId="{10B7F671-14E5-423E-AF28-8E27CC22F06B}" type="presParOf" srcId="{7378177B-67A9-41D2-89F3-8EAA440AE2AD}" destId="{B781B66C-EAB3-4C2A-A48E-AFA71D93A934}" srcOrd="2" destOrd="0" presId="urn:microsoft.com/office/officeart/2005/8/layout/orgChart1"/>
    <dgm:cxn modelId="{DAF75D39-8C0E-47F1-8FFC-FFCB587C0149}" type="presParOf" srcId="{9B9A86C5-D147-4AE8-AF4F-DBD4A63D9DA3}" destId="{3650C4DC-3402-436D-B6F2-C60C9C3A18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4BBF587-1DE7-424D-8740-C05E1E7E71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BB1C0C41-11C9-4B8A-935A-31C921018D8A}">
      <dgm:prSet phldrT="[Text]" custT="1"/>
      <dgm:spPr/>
      <dgm:t>
        <a:bodyPr anchor="t"/>
        <a:lstStyle/>
        <a:p>
          <a:pPr algn="ctr"/>
          <a:r>
            <a:rPr lang="sv-SE" sz="1800" b="1" dirty="0"/>
            <a:t>Vuxenskidskolan</a:t>
          </a:r>
        </a:p>
        <a:p>
          <a:pPr algn="ctr"/>
          <a:endParaRPr lang="sv-SE" sz="1600" b="1" dirty="0"/>
        </a:p>
      </dgm:t>
    </dgm:pt>
    <dgm:pt modelId="{05BF8CB8-2A89-4017-88EF-24202A0DF98C}" type="par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805F3864-0E8D-4599-97E4-DBFFC76FED63}" type="sibTrans" cxnId="{F35A8363-4FFF-4689-BE2D-AD81C96486AE}">
      <dgm:prSet/>
      <dgm:spPr/>
      <dgm:t>
        <a:bodyPr/>
        <a:lstStyle/>
        <a:p>
          <a:pPr algn="ctr"/>
          <a:endParaRPr lang="sv-SE" sz="800"/>
        </a:p>
      </dgm:t>
    </dgm:pt>
    <dgm:pt modelId="{767F6ECE-73B0-47B3-97D4-D7C78FB558AD}">
      <dgm:prSet custT="1"/>
      <dgm:spPr/>
      <dgm:t>
        <a:bodyPr anchor="t"/>
        <a:lstStyle/>
        <a:p>
          <a:pPr algn="l"/>
          <a:r>
            <a:rPr lang="sv-SE" sz="1600" dirty="0"/>
            <a:t>Ledare</a:t>
          </a:r>
        </a:p>
      </dgm:t>
    </dgm:pt>
    <dgm:pt modelId="{CFA6E03A-D58E-4447-91D4-DF68EA11EFDC}" type="parTrans" cxnId="{09A716B0-CD22-46E9-BCD1-795BC7CA2118}">
      <dgm:prSet/>
      <dgm:spPr/>
      <dgm:t>
        <a:bodyPr/>
        <a:lstStyle/>
        <a:p>
          <a:endParaRPr lang="sv-SE"/>
        </a:p>
      </dgm:t>
    </dgm:pt>
    <dgm:pt modelId="{FCE6D1C5-5AC3-4906-9208-D0B6E59DF11D}" type="sibTrans" cxnId="{09A716B0-CD22-46E9-BCD1-795BC7CA2118}">
      <dgm:prSet/>
      <dgm:spPr/>
      <dgm:t>
        <a:bodyPr/>
        <a:lstStyle/>
        <a:p>
          <a:endParaRPr lang="sv-SE"/>
        </a:p>
      </dgm:t>
    </dgm:pt>
    <dgm:pt modelId="{55D71542-6F6F-4FAD-B0E1-E2363A4EE6B4}">
      <dgm:prSet custT="1"/>
      <dgm:spPr/>
      <dgm:t>
        <a:bodyPr anchor="t"/>
        <a:lstStyle/>
        <a:p>
          <a:r>
            <a:rPr lang="sv-SE" sz="1800" b="1" dirty="0"/>
            <a:t>Ansvarig Barnskidskolan</a:t>
          </a:r>
        </a:p>
      </dgm:t>
    </dgm:pt>
    <dgm:pt modelId="{CC1D6817-64B0-4D83-9CF2-7410882D783E}" type="parTrans" cxnId="{25156865-7CCE-4F68-B7C6-DB62DB7FC520}">
      <dgm:prSet/>
      <dgm:spPr/>
      <dgm:t>
        <a:bodyPr/>
        <a:lstStyle/>
        <a:p>
          <a:endParaRPr lang="sv-SE"/>
        </a:p>
      </dgm:t>
    </dgm:pt>
    <dgm:pt modelId="{2AD079B2-DFD2-4C44-9DC7-492C15CE6227}" type="sibTrans" cxnId="{25156865-7CCE-4F68-B7C6-DB62DB7FC520}">
      <dgm:prSet/>
      <dgm:spPr/>
      <dgm:t>
        <a:bodyPr/>
        <a:lstStyle/>
        <a:p>
          <a:endParaRPr lang="sv-SE"/>
        </a:p>
      </dgm:t>
    </dgm:pt>
    <dgm:pt modelId="{C91BC3BB-AC5E-4A4C-80AD-7EF6C52DDD5D}">
      <dgm:prSet custT="1"/>
      <dgm:spPr/>
      <dgm:t>
        <a:bodyPr anchor="t"/>
        <a:lstStyle/>
        <a:p>
          <a:pPr algn="l"/>
          <a:r>
            <a:rPr lang="sv-SE" sz="1600" dirty="0"/>
            <a:t>Ledare</a:t>
          </a:r>
        </a:p>
      </dgm:t>
    </dgm:pt>
    <dgm:pt modelId="{19CE9358-E438-452E-8C3B-3680E95AAA24}" type="parTrans" cxnId="{2BC56F86-7600-4A15-BD7E-839CCB3784C5}">
      <dgm:prSet/>
      <dgm:spPr/>
      <dgm:t>
        <a:bodyPr/>
        <a:lstStyle/>
        <a:p>
          <a:endParaRPr lang="sv-SE"/>
        </a:p>
      </dgm:t>
    </dgm:pt>
    <dgm:pt modelId="{20C67193-8960-4268-8155-09076073C4F3}" type="sibTrans" cxnId="{2BC56F86-7600-4A15-BD7E-839CCB3784C5}">
      <dgm:prSet/>
      <dgm:spPr/>
      <dgm:t>
        <a:bodyPr/>
        <a:lstStyle/>
        <a:p>
          <a:endParaRPr lang="sv-SE"/>
        </a:p>
      </dgm:t>
    </dgm:pt>
    <dgm:pt modelId="{F0530FB2-9C64-49B4-98CB-CDE7361E30C0}" type="pres">
      <dgm:prSet presAssocID="{04BBF587-1DE7-424D-8740-C05E1E7E71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A29EDB-1BE2-42BB-B53B-AA33EAF37AAF}" type="pres">
      <dgm:prSet presAssocID="{55D71542-6F6F-4FAD-B0E1-E2363A4EE6B4}" presName="hierRoot1" presStyleCnt="0">
        <dgm:presLayoutVars>
          <dgm:hierBranch val="init"/>
        </dgm:presLayoutVars>
      </dgm:prSet>
      <dgm:spPr/>
    </dgm:pt>
    <dgm:pt modelId="{1E0C292E-7FD2-49ED-ABA7-B248EFFB609E}" type="pres">
      <dgm:prSet presAssocID="{55D71542-6F6F-4FAD-B0E1-E2363A4EE6B4}" presName="rootComposite1" presStyleCnt="0"/>
      <dgm:spPr/>
    </dgm:pt>
    <dgm:pt modelId="{F01A06E6-2FDA-45DA-9145-DEB0E34F4B76}" type="pres">
      <dgm:prSet presAssocID="{55D71542-6F6F-4FAD-B0E1-E2363A4EE6B4}" presName="rootText1" presStyleLbl="node0" presStyleIdx="0" presStyleCnt="2" custLinFactNeighborX="380" custLinFactNeighborY="28486">
        <dgm:presLayoutVars>
          <dgm:chPref val="3"/>
        </dgm:presLayoutVars>
      </dgm:prSet>
      <dgm:spPr/>
    </dgm:pt>
    <dgm:pt modelId="{2F2B8021-7227-46A4-AA05-B4E7DD1AFE1F}" type="pres">
      <dgm:prSet presAssocID="{55D71542-6F6F-4FAD-B0E1-E2363A4EE6B4}" presName="rootConnector1" presStyleLbl="node1" presStyleIdx="0" presStyleCnt="0"/>
      <dgm:spPr/>
    </dgm:pt>
    <dgm:pt modelId="{ABE17686-F115-4233-B596-414F599D6EEB}" type="pres">
      <dgm:prSet presAssocID="{55D71542-6F6F-4FAD-B0E1-E2363A4EE6B4}" presName="hierChild2" presStyleCnt="0"/>
      <dgm:spPr/>
    </dgm:pt>
    <dgm:pt modelId="{83F648A1-9C58-4C41-827F-96A035BE39CA}" type="pres">
      <dgm:prSet presAssocID="{19CE9358-E438-452E-8C3B-3680E95AAA24}" presName="Name37" presStyleLbl="parChTrans1D2" presStyleIdx="0" presStyleCnt="2"/>
      <dgm:spPr/>
    </dgm:pt>
    <dgm:pt modelId="{E1D62DB8-E86B-49F8-BF35-C0EF6CC37BBD}" type="pres">
      <dgm:prSet presAssocID="{C91BC3BB-AC5E-4A4C-80AD-7EF6C52DDD5D}" presName="hierRoot2" presStyleCnt="0">
        <dgm:presLayoutVars>
          <dgm:hierBranch val="init"/>
        </dgm:presLayoutVars>
      </dgm:prSet>
      <dgm:spPr/>
    </dgm:pt>
    <dgm:pt modelId="{50ABAC83-C3C6-4D6B-907F-CFF9F9CB560E}" type="pres">
      <dgm:prSet presAssocID="{C91BC3BB-AC5E-4A4C-80AD-7EF6C52DDD5D}" presName="rootComposite" presStyleCnt="0"/>
      <dgm:spPr/>
    </dgm:pt>
    <dgm:pt modelId="{CE052F84-45C5-4892-929D-234E7493CD7D}" type="pres">
      <dgm:prSet presAssocID="{C91BC3BB-AC5E-4A4C-80AD-7EF6C52DDD5D}" presName="rootText" presStyleLbl="node2" presStyleIdx="0" presStyleCnt="2" custLinFactNeighborY="-2658">
        <dgm:presLayoutVars>
          <dgm:chPref val="3"/>
        </dgm:presLayoutVars>
      </dgm:prSet>
      <dgm:spPr/>
    </dgm:pt>
    <dgm:pt modelId="{8B37E0AE-3E3C-4660-9390-B94E0044E11F}" type="pres">
      <dgm:prSet presAssocID="{C91BC3BB-AC5E-4A4C-80AD-7EF6C52DDD5D}" presName="rootConnector" presStyleLbl="node2" presStyleIdx="0" presStyleCnt="2"/>
      <dgm:spPr/>
    </dgm:pt>
    <dgm:pt modelId="{7B2FE399-54F8-4679-9E71-828DB35477E2}" type="pres">
      <dgm:prSet presAssocID="{C91BC3BB-AC5E-4A4C-80AD-7EF6C52DDD5D}" presName="hierChild4" presStyleCnt="0"/>
      <dgm:spPr/>
    </dgm:pt>
    <dgm:pt modelId="{1C1F9499-596C-4F95-88B3-78D3D108E6BC}" type="pres">
      <dgm:prSet presAssocID="{C91BC3BB-AC5E-4A4C-80AD-7EF6C52DDD5D}" presName="hierChild5" presStyleCnt="0"/>
      <dgm:spPr/>
    </dgm:pt>
    <dgm:pt modelId="{1D34D56B-9679-4AF4-B1DA-72EA5EAFB6C3}" type="pres">
      <dgm:prSet presAssocID="{55D71542-6F6F-4FAD-B0E1-E2363A4EE6B4}" presName="hierChild3" presStyleCnt="0"/>
      <dgm:spPr/>
    </dgm:pt>
    <dgm:pt modelId="{9B9A86C5-D147-4AE8-AF4F-DBD4A63D9DA3}" type="pres">
      <dgm:prSet presAssocID="{BB1C0C41-11C9-4B8A-935A-31C921018D8A}" presName="hierRoot1" presStyleCnt="0">
        <dgm:presLayoutVars>
          <dgm:hierBranch val="init"/>
        </dgm:presLayoutVars>
      </dgm:prSet>
      <dgm:spPr/>
    </dgm:pt>
    <dgm:pt modelId="{7DBAE91D-E0EB-447E-8BEB-7CBCC603EBEA}" type="pres">
      <dgm:prSet presAssocID="{BB1C0C41-11C9-4B8A-935A-31C921018D8A}" presName="rootComposite1" presStyleCnt="0"/>
      <dgm:spPr/>
    </dgm:pt>
    <dgm:pt modelId="{14686BC2-0029-42BF-AC45-84B49C04A0BB}" type="pres">
      <dgm:prSet presAssocID="{BB1C0C41-11C9-4B8A-935A-31C921018D8A}" presName="rootText1" presStyleLbl="node0" presStyleIdx="1" presStyleCnt="2" custLinFactNeighborX="-950" custLinFactNeighborY="29625">
        <dgm:presLayoutVars>
          <dgm:chPref val="3"/>
        </dgm:presLayoutVars>
      </dgm:prSet>
      <dgm:spPr/>
    </dgm:pt>
    <dgm:pt modelId="{69465FD2-18A9-4F1C-8695-AF8D29585FBB}" type="pres">
      <dgm:prSet presAssocID="{BB1C0C41-11C9-4B8A-935A-31C921018D8A}" presName="rootConnector1" presStyleLbl="node1" presStyleIdx="0" presStyleCnt="0"/>
      <dgm:spPr/>
    </dgm:pt>
    <dgm:pt modelId="{82EACA6F-181B-401F-822E-D8B04CCD34E3}" type="pres">
      <dgm:prSet presAssocID="{BB1C0C41-11C9-4B8A-935A-31C921018D8A}" presName="hierChild2" presStyleCnt="0"/>
      <dgm:spPr/>
    </dgm:pt>
    <dgm:pt modelId="{8A9E8F88-2EA2-4DC3-9863-78E5FA652934}" type="pres">
      <dgm:prSet presAssocID="{CFA6E03A-D58E-4447-91D4-DF68EA11EFDC}" presName="Name37" presStyleLbl="parChTrans1D2" presStyleIdx="1" presStyleCnt="2"/>
      <dgm:spPr/>
    </dgm:pt>
    <dgm:pt modelId="{8FABC306-68FC-4A24-98A2-32BE4D208F53}" type="pres">
      <dgm:prSet presAssocID="{767F6ECE-73B0-47B3-97D4-D7C78FB558AD}" presName="hierRoot2" presStyleCnt="0">
        <dgm:presLayoutVars>
          <dgm:hierBranch val="init"/>
        </dgm:presLayoutVars>
      </dgm:prSet>
      <dgm:spPr/>
    </dgm:pt>
    <dgm:pt modelId="{27E8F87E-EFB0-4614-88B3-B37A64DAE550}" type="pres">
      <dgm:prSet presAssocID="{767F6ECE-73B0-47B3-97D4-D7C78FB558AD}" presName="rootComposite" presStyleCnt="0"/>
      <dgm:spPr/>
    </dgm:pt>
    <dgm:pt modelId="{192550DC-60CC-4EBC-A383-2DDCA9C8412C}" type="pres">
      <dgm:prSet presAssocID="{767F6ECE-73B0-47B3-97D4-D7C78FB558AD}" presName="rootText" presStyleLbl="node2" presStyleIdx="1" presStyleCnt="2">
        <dgm:presLayoutVars>
          <dgm:chPref val="3"/>
        </dgm:presLayoutVars>
      </dgm:prSet>
      <dgm:spPr/>
    </dgm:pt>
    <dgm:pt modelId="{3B1FCD23-967D-40B2-BFD8-05585CC4D5BD}" type="pres">
      <dgm:prSet presAssocID="{767F6ECE-73B0-47B3-97D4-D7C78FB558AD}" presName="rootConnector" presStyleLbl="node2" presStyleIdx="1" presStyleCnt="2"/>
      <dgm:spPr/>
    </dgm:pt>
    <dgm:pt modelId="{5037F67E-49FB-4D70-886F-5BEB38344C3A}" type="pres">
      <dgm:prSet presAssocID="{767F6ECE-73B0-47B3-97D4-D7C78FB558AD}" presName="hierChild4" presStyleCnt="0"/>
      <dgm:spPr/>
    </dgm:pt>
    <dgm:pt modelId="{7B916066-ACE0-48E9-90C3-31284A016B60}" type="pres">
      <dgm:prSet presAssocID="{767F6ECE-73B0-47B3-97D4-D7C78FB558AD}" presName="hierChild5" presStyleCnt="0"/>
      <dgm:spPr/>
    </dgm:pt>
    <dgm:pt modelId="{3650C4DC-3402-436D-B6F2-C60C9C3A1891}" type="pres">
      <dgm:prSet presAssocID="{BB1C0C41-11C9-4B8A-935A-31C921018D8A}" presName="hierChild3" presStyleCnt="0"/>
      <dgm:spPr/>
    </dgm:pt>
  </dgm:ptLst>
  <dgm:cxnLst>
    <dgm:cxn modelId="{5FE73A02-5C7E-42A3-B53C-63A6F4F3B5A6}" type="presOf" srcId="{C91BC3BB-AC5E-4A4C-80AD-7EF6C52DDD5D}" destId="{8B37E0AE-3E3C-4660-9390-B94E0044E11F}" srcOrd="1" destOrd="0" presId="urn:microsoft.com/office/officeart/2005/8/layout/orgChart1"/>
    <dgm:cxn modelId="{D2EF9B2D-F9DD-4BFB-887F-BEFB5EFF74AF}" type="presOf" srcId="{04BBF587-1DE7-424D-8740-C05E1E7E7107}" destId="{F0530FB2-9C64-49B4-98CB-CDE7361E30C0}" srcOrd="0" destOrd="0" presId="urn:microsoft.com/office/officeart/2005/8/layout/orgChart1"/>
    <dgm:cxn modelId="{F35A8363-4FFF-4689-BE2D-AD81C96486AE}" srcId="{04BBF587-1DE7-424D-8740-C05E1E7E7107}" destId="{BB1C0C41-11C9-4B8A-935A-31C921018D8A}" srcOrd="1" destOrd="0" parTransId="{05BF8CB8-2A89-4017-88EF-24202A0DF98C}" sibTransId="{805F3864-0E8D-4599-97E4-DBFFC76FED63}"/>
    <dgm:cxn modelId="{25156865-7CCE-4F68-B7C6-DB62DB7FC520}" srcId="{04BBF587-1DE7-424D-8740-C05E1E7E7107}" destId="{55D71542-6F6F-4FAD-B0E1-E2363A4EE6B4}" srcOrd="0" destOrd="0" parTransId="{CC1D6817-64B0-4D83-9CF2-7410882D783E}" sibTransId="{2AD079B2-DFD2-4C44-9DC7-492C15CE6227}"/>
    <dgm:cxn modelId="{02F54D67-F02C-4332-B1D5-9AC2715E9B6C}" type="presOf" srcId="{55D71542-6F6F-4FAD-B0E1-E2363A4EE6B4}" destId="{F01A06E6-2FDA-45DA-9145-DEB0E34F4B76}" srcOrd="0" destOrd="0" presId="urn:microsoft.com/office/officeart/2005/8/layout/orgChart1"/>
    <dgm:cxn modelId="{E73D2E68-277A-4DAA-A09F-B058DDC13DD9}" type="presOf" srcId="{BB1C0C41-11C9-4B8A-935A-31C921018D8A}" destId="{14686BC2-0029-42BF-AC45-84B49C04A0BB}" srcOrd="0" destOrd="0" presId="urn:microsoft.com/office/officeart/2005/8/layout/orgChart1"/>
    <dgm:cxn modelId="{2BC56F86-7600-4A15-BD7E-839CCB3784C5}" srcId="{55D71542-6F6F-4FAD-B0E1-E2363A4EE6B4}" destId="{C91BC3BB-AC5E-4A4C-80AD-7EF6C52DDD5D}" srcOrd="0" destOrd="0" parTransId="{19CE9358-E438-452E-8C3B-3680E95AAA24}" sibTransId="{20C67193-8960-4268-8155-09076073C4F3}"/>
    <dgm:cxn modelId="{4C14EB98-7A0C-4A10-BB9A-A5EBD3B83CA7}" type="presOf" srcId="{767F6ECE-73B0-47B3-97D4-D7C78FB558AD}" destId="{192550DC-60CC-4EBC-A383-2DDCA9C8412C}" srcOrd="0" destOrd="0" presId="urn:microsoft.com/office/officeart/2005/8/layout/orgChart1"/>
    <dgm:cxn modelId="{950D3D9E-9EF0-4104-B6E1-E86A77AC9A87}" type="presOf" srcId="{55D71542-6F6F-4FAD-B0E1-E2363A4EE6B4}" destId="{2F2B8021-7227-46A4-AA05-B4E7DD1AFE1F}" srcOrd="1" destOrd="0" presId="urn:microsoft.com/office/officeart/2005/8/layout/orgChart1"/>
    <dgm:cxn modelId="{F7EFC0A1-4787-4AF7-BE6D-10990B917152}" type="presOf" srcId="{767F6ECE-73B0-47B3-97D4-D7C78FB558AD}" destId="{3B1FCD23-967D-40B2-BFD8-05585CC4D5BD}" srcOrd="1" destOrd="0" presId="urn:microsoft.com/office/officeart/2005/8/layout/orgChart1"/>
    <dgm:cxn modelId="{09A716B0-CD22-46E9-BCD1-795BC7CA2118}" srcId="{BB1C0C41-11C9-4B8A-935A-31C921018D8A}" destId="{767F6ECE-73B0-47B3-97D4-D7C78FB558AD}" srcOrd="0" destOrd="0" parTransId="{CFA6E03A-D58E-4447-91D4-DF68EA11EFDC}" sibTransId="{FCE6D1C5-5AC3-4906-9208-D0B6E59DF11D}"/>
    <dgm:cxn modelId="{DDC5F5B7-B95C-4E71-BE30-B56E60E5FF87}" type="presOf" srcId="{C91BC3BB-AC5E-4A4C-80AD-7EF6C52DDD5D}" destId="{CE052F84-45C5-4892-929D-234E7493CD7D}" srcOrd="0" destOrd="0" presId="urn:microsoft.com/office/officeart/2005/8/layout/orgChart1"/>
    <dgm:cxn modelId="{A161E6EB-4757-42F7-83EA-E09259C65083}" type="presOf" srcId="{19CE9358-E438-452E-8C3B-3680E95AAA24}" destId="{83F648A1-9C58-4C41-827F-96A035BE39CA}" srcOrd="0" destOrd="0" presId="urn:microsoft.com/office/officeart/2005/8/layout/orgChart1"/>
    <dgm:cxn modelId="{57907CED-30E1-4538-86F1-5752485D81EA}" type="presOf" srcId="{CFA6E03A-D58E-4447-91D4-DF68EA11EFDC}" destId="{8A9E8F88-2EA2-4DC3-9863-78E5FA652934}" srcOrd="0" destOrd="0" presId="urn:microsoft.com/office/officeart/2005/8/layout/orgChart1"/>
    <dgm:cxn modelId="{E06D05F0-DE19-4E82-8828-64D1DED66850}" type="presOf" srcId="{BB1C0C41-11C9-4B8A-935A-31C921018D8A}" destId="{69465FD2-18A9-4F1C-8695-AF8D29585FBB}" srcOrd="1" destOrd="0" presId="urn:microsoft.com/office/officeart/2005/8/layout/orgChart1"/>
    <dgm:cxn modelId="{78A3E64C-8F85-4B87-91F7-2C25FCAFAEB1}" type="presParOf" srcId="{F0530FB2-9C64-49B4-98CB-CDE7361E30C0}" destId="{89A29EDB-1BE2-42BB-B53B-AA33EAF37AAF}" srcOrd="0" destOrd="0" presId="urn:microsoft.com/office/officeart/2005/8/layout/orgChart1"/>
    <dgm:cxn modelId="{071D5051-937A-43F1-B770-8819F3681F1A}" type="presParOf" srcId="{89A29EDB-1BE2-42BB-B53B-AA33EAF37AAF}" destId="{1E0C292E-7FD2-49ED-ABA7-B248EFFB609E}" srcOrd="0" destOrd="0" presId="urn:microsoft.com/office/officeart/2005/8/layout/orgChart1"/>
    <dgm:cxn modelId="{BEE44308-05CE-4F83-9317-E070A5F38BB6}" type="presParOf" srcId="{1E0C292E-7FD2-49ED-ABA7-B248EFFB609E}" destId="{F01A06E6-2FDA-45DA-9145-DEB0E34F4B76}" srcOrd="0" destOrd="0" presId="urn:microsoft.com/office/officeart/2005/8/layout/orgChart1"/>
    <dgm:cxn modelId="{89CE74E3-8DBF-4330-BD23-CC3FEE0F6DFC}" type="presParOf" srcId="{1E0C292E-7FD2-49ED-ABA7-B248EFFB609E}" destId="{2F2B8021-7227-46A4-AA05-B4E7DD1AFE1F}" srcOrd="1" destOrd="0" presId="urn:microsoft.com/office/officeart/2005/8/layout/orgChart1"/>
    <dgm:cxn modelId="{F52683B8-D01E-46B7-89C6-DE80F0E2248A}" type="presParOf" srcId="{89A29EDB-1BE2-42BB-B53B-AA33EAF37AAF}" destId="{ABE17686-F115-4233-B596-414F599D6EEB}" srcOrd="1" destOrd="0" presId="urn:microsoft.com/office/officeart/2005/8/layout/orgChart1"/>
    <dgm:cxn modelId="{ED2BC3BC-4255-488C-BBCA-D7B7D637619C}" type="presParOf" srcId="{ABE17686-F115-4233-B596-414F599D6EEB}" destId="{83F648A1-9C58-4C41-827F-96A035BE39CA}" srcOrd="0" destOrd="0" presId="urn:microsoft.com/office/officeart/2005/8/layout/orgChart1"/>
    <dgm:cxn modelId="{6DD42C1B-59F6-458F-952B-D0ED48F5624D}" type="presParOf" srcId="{ABE17686-F115-4233-B596-414F599D6EEB}" destId="{E1D62DB8-E86B-49F8-BF35-C0EF6CC37BBD}" srcOrd="1" destOrd="0" presId="urn:microsoft.com/office/officeart/2005/8/layout/orgChart1"/>
    <dgm:cxn modelId="{935AF662-509B-47BB-8004-2D6EA789005E}" type="presParOf" srcId="{E1D62DB8-E86B-49F8-BF35-C0EF6CC37BBD}" destId="{50ABAC83-C3C6-4D6B-907F-CFF9F9CB560E}" srcOrd="0" destOrd="0" presId="urn:microsoft.com/office/officeart/2005/8/layout/orgChart1"/>
    <dgm:cxn modelId="{597AD9BB-50B5-4B46-8384-FD5A3C2AD242}" type="presParOf" srcId="{50ABAC83-C3C6-4D6B-907F-CFF9F9CB560E}" destId="{CE052F84-45C5-4892-929D-234E7493CD7D}" srcOrd="0" destOrd="0" presId="urn:microsoft.com/office/officeart/2005/8/layout/orgChart1"/>
    <dgm:cxn modelId="{2E402EFC-ADC4-445E-AFC0-7CC4D8726FB6}" type="presParOf" srcId="{50ABAC83-C3C6-4D6B-907F-CFF9F9CB560E}" destId="{8B37E0AE-3E3C-4660-9390-B94E0044E11F}" srcOrd="1" destOrd="0" presId="urn:microsoft.com/office/officeart/2005/8/layout/orgChart1"/>
    <dgm:cxn modelId="{C9E18B27-4AD1-4068-8D5F-378FBEE1BEDC}" type="presParOf" srcId="{E1D62DB8-E86B-49F8-BF35-C0EF6CC37BBD}" destId="{7B2FE399-54F8-4679-9E71-828DB35477E2}" srcOrd="1" destOrd="0" presId="urn:microsoft.com/office/officeart/2005/8/layout/orgChart1"/>
    <dgm:cxn modelId="{02F61DE4-DEDF-497D-A32A-1159E6BE1D55}" type="presParOf" srcId="{E1D62DB8-E86B-49F8-BF35-C0EF6CC37BBD}" destId="{1C1F9499-596C-4F95-88B3-78D3D108E6BC}" srcOrd="2" destOrd="0" presId="urn:microsoft.com/office/officeart/2005/8/layout/orgChart1"/>
    <dgm:cxn modelId="{3086172E-B4D5-410E-88AC-540C215AAFFC}" type="presParOf" srcId="{89A29EDB-1BE2-42BB-B53B-AA33EAF37AAF}" destId="{1D34D56B-9679-4AF4-B1DA-72EA5EAFB6C3}" srcOrd="2" destOrd="0" presId="urn:microsoft.com/office/officeart/2005/8/layout/orgChart1"/>
    <dgm:cxn modelId="{19166B25-E64A-4CC2-83AE-AC2ECF02CFD4}" type="presParOf" srcId="{F0530FB2-9C64-49B4-98CB-CDE7361E30C0}" destId="{9B9A86C5-D147-4AE8-AF4F-DBD4A63D9DA3}" srcOrd="1" destOrd="0" presId="urn:microsoft.com/office/officeart/2005/8/layout/orgChart1"/>
    <dgm:cxn modelId="{894CF378-03B4-427E-9C6B-31C1F67C6C41}" type="presParOf" srcId="{9B9A86C5-D147-4AE8-AF4F-DBD4A63D9DA3}" destId="{7DBAE91D-E0EB-447E-8BEB-7CBCC603EBEA}" srcOrd="0" destOrd="0" presId="urn:microsoft.com/office/officeart/2005/8/layout/orgChart1"/>
    <dgm:cxn modelId="{1D2B0D8E-B776-4EC9-933E-B43D62680F80}" type="presParOf" srcId="{7DBAE91D-E0EB-447E-8BEB-7CBCC603EBEA}" destId="{14686BC2-0029-42BF-AC45-84B49C04A0BB}" srcOrd="0" destOrd="0" presId="urn:microsoft.com/office/officeart/2005/8/layout/orgChart1"/>
    <dgm:cxn modelId="{3933C5DF-0426-4A97-BC0E-0B4A57D3231F}" type="presParOf" srcId="{7DBAE91D-E0EB-447E-8BEB-7CBCC603EBEA}" destId="{69465FD2-18A9-4F1C-8695-AF8D29585FBB}" srcOrd="1" destOrd="0" presId="urn:microsoft.com/office/officeart/2005/8/layout/orgChart1"/>
    <dgm:cxn modelId="{4332A2A4-7092-4B78-A3DF-4A7C60F06428}" type="presParOf" srcId="{9B9A86C5-D147-4AE8-AF4F-DBD4A63D9DA3}" destId="{82EACA6F-181B-401F-822E-D8B04CCD34E3}" srcOrd="1" destOrd="0" presId="urn:microsoft.com/office/officeart/2005/8/layout/orgChart1"/>
    <dgm:cxn modelId="{17649BC0-B0C3-4485-B974-B5AFB5DE0517}" type="presParOf" srcId="{82EACA6F-181B-401F-822E-D8B04CCD34E3}" destId="{8A9E8F88-2EA2-4DC3-9863-78E5FA652934}" srcOrd="0" destOrd="0" presId="urn:microsoft.com/office/officeart/2005/8/layout/orgChart1"/>
    <dgm:cxn modelId="{F2259A4D-F2C3-4157-BF1A-A0ABEF308DA1}" type="presParOf" srcId="{82EACA6F-181B-401F-822E-D8B04CCD34E3}" destId="{8FABC306-68FC-4A24-98A2-32BE4D208F53}" srcOrd="1" destOrd="0" presId="urn:microsoft.com/office/officeart/2005/8/layout/orgChart1"/>
    <dgm:cxn modelId="{54BB8FB5-8225-4F84-A622-570684776D68}" type="presParOf" srcId="{8FABC306-68FC-4A24-98A2-32BE4D208F53}" destId="{27E8F87E-EFB0-4614-88B3-B37A64DAE550}" srcOrd="0" destOrd="0" presId="urn:microsoft.com/office/officeart/2005/8/layout/orgChart1"/>
    <dgm:cxn modelId="{5D135F6F-1BC4-468D-80E6-D2429D8AC708}" type="presParOf" srcId="{27E8F87E-EFB0-4614-88B3-B37A64DAE550}" destId="{192550DC-60CC-4EBC-A383-2DDCA9C8412C}" srcOrd="0" destOrd="0" presId="urn:microsoft.com/office/officeart/2005/8/layout/orgChart1"/>
    <dgm:cxn modelId="{4C63B214-B63A-4706-ADBB-3C7D4CB22B72}" type="presParOf" srcId="{27E8F87E-EFB0-4614-88B3-B37A64DAE550}" destId="{3B1FCD23-967D-40B2-BFD8-05585CC4D5BD}" srcOrd="1" destOrd="0" presId="urn:microsoft.com/office/officeart/2005/8/layout/orgChart1"/>
    <dgm:cxn modelId="{BBC2C6D3-130C-4E88-930C-444EC933DC19}" type="presParOf" srcId="{8FABC306-68FC-4A24-98A2-32BE4D208F53}" destId="{5037F67E-49FB-4D70-886F-5BEB38344C3A}" srcOrd="1" destOrd="0" presId="urn:microsoft.com/office/officeart/2005/8/layout/orgChart1"/>
    <dgm:cxn modelId="{36F2A39A-93CF-4E9D-A95F-BAD59D5317E5}" type="presParOf" srcId="{8FABC306-68FC-4A24-98A2-32BE4D208F53}" destId="{7B916066-ACE0-48E9-90C3-31284A016B60}" srcOrd="2" destOrd="0" presId="urn:microsoft.com/office/officeart/2005/8/layout/orgChart1"/>
    <dgm:cxn modelId="{DAF75D39-8C0E-47F1-8FFC-FFCB587C0149}" type="presParOf" srcId="{9B9A86C5-D147-4AE8-AF4F-DBD4A63D9DA3}" destId="{3650C4DC-3402-436D-B6F2-C60C9C3A18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9368C-D77A-410D-92F0-D715DFBF4B86}">
      <dsp:nvSpPr>
        <dsp:cNvPr id="0" name=""/>
        <dsp:cNvSpPr/>
      </dsp:nvSpPr>
      <dsp:spPr>
        <a:xfrm>
          <a:off x="5393948" y="4030659"/>
          <a:ext cx="4795637" cy="24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737"/>
              </a:lnTo>
              <a:lnTo>
                <a:pt x="4795637" y="145737"/>
              </a:lnTo>
              <a:lnTo>
                <a:pt x="4795637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E9B56-067A-483F-AD1D-D960AA6B8200}">
      <dsp:nvSpPr>
        <dsp:cNvPr id="0" name=""/>
        <dsp:cNvSpPr/>
      </dsp:nvSpPr>
      <dsp:spPr>
        <a:xfrm>
          <a:off x="5393948" y="4030659"/>
          <a:ext cx="3202990" cy="24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737"/>
              </a:lnTo>
              <a:lnTo>
                <a:pt x="3202990" y="145737"/>
              </a:lnTo>
              <a:lnTo>
                <a:pt x="3202990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6189D-DE65-41B6-96E1-A1D6FD4A4411}">
      <dsp:nvSpPr>
        <dsp:cNvPr id="0" name=""/>
        <dsp:cNvSpPr/>
      </dsp:nvSpPr>
      <dsp:spPr>
        <a:xfrm>
          <a:off x="5393948" y="4030659"/>
          <a:ext cx="1560802" cy="24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737"/>
              </a:lnTo>
              <a:lnTo>
                <a:pt x="1560802" y="145737"/>
              </a:lnTo>
              <a:lnTo>
                <a:pt x="1560802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4D457-551B-4AA0-8572-6F3138A0D446}">
      <dsp:nvSpPr>
        <dsp:cNvPr id="0" name=""/>
        <dsp:cNvSpPr/>
      </dsp:nvSpPr>
      <dsp:spPr>
        <a:xfrm>
          <a:off x="5393948" y="4030659"/>
          <a:ext cx="172242" cy="24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737"/>
              </a:lnTo>
              <a:lnTo>
                <a:pt x="172242" y="145737"/>
              </a:lnTo>
              <a:lnTo>
                <a:pt x="172242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BF56A-7C6F-495F-81F3-D2D0FCD2455E}">
      <dsp:nvSpPr>
        <dsp:cNvPr id="0" name=""/>
        <dsp:cNvSpPr/>
      </dsp:nvSpPr>
      <dsp:spPr>
        <a:xfrm>
          <a:off x="4432921" y="4030659"/>
          <a:ext cx="961026" cy="244079"/>
        </a:xfrm>
        <a:custGeom>
          <a:avLst/>
          <a:gdLst/>
          <a:ahLst/>
          <a:cxnLst/>
          <a:rect l="0" t="0" r="0" b="0"/>
          <a:pathLst>
            <a:path>
              <a:moveTo>
                <a:pt x="961026" y="0"/>
              </a:moveTo>
              <a:lnTo>
                <a:pt x="961026" y="145737"/>
              </a:lnTo>
              <a:lnTo>
                <a:pt x="0" y="145737"/>
              </a:lnTo>
              <a:lnTo>
                <a:pt x="0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9749A-84D0-4510-B859-56030C890A14}">
      <dsp:nvSpPr>
        <dsp:cNvPr id="0" name=""/>
        <dsp:cNvSpPr/>
      </dsp:nvSpPr>
      <dsp:spPr>
        <a:xfrm>
          <a:off x="3299651" y="4030659"/>
          <a:ext cx="2094296" cy="244079"/>
        </a:xfrm>
        <a:custGeom>
          <a:avLst/>
          <a:gdLst/>
          <a:ahLst/>
          <a:cxnLst/>
          <a:rect l="0" t="0" r="0" b="0"/>
          <a:pathLst>
            <a:path>
              <a:moveTo>
                <a:pt x="2094296" y="0"/>
              </a:moveTo>
              <a:lnTo>
                <a:pt x="2094296" y="145737"/>
              </a:lnTo>
              <a:lnTo>
                <a:pt x="0" y="145737"/>
              </a:lnTo>
              <a:lnTo>
                <a:pt x="0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DE568-7864-4D8A-B8B5-55C354F9DD53}">
      <dsp:nvSpPr>
        <dsp:cNvPr id="0" name=""/>
        <dsp:cNvSpPr/>
      </dsp:nvSpPr>
      <dsp:spPr>
        <a:xfrm>
          <a:off x="2074498" y="4030659"/>
          <a:ext cx="3319450" cy="244079"/>
        </a:xfrm>
        <a:custGeom>
          <a:avLst/>
          <a:gdLst/>
          <a:ahLst/>
          <a:cxnLst/>
          <a:rect l="0" t="0" r="0" b="0"/>
          <a:pathLst>
            <a:path>
              <a:moveTo>
                <a:pt x="3319450" y="0"/>
              </a:moveTo>
              <a:lnTo>
                <a:pt x="3319450" y="145737"/>
              </a:lnTo>
              <a:lnTo>
                <a:pt x="0" y="145737"/>
              </a:lnTo>
              <a:lnTo>
                <a:pt x="0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E196E-5B06-4B65-B71B-138DC24BF62B}">
      <dsp:nvSpPr>
        <dsp:cNvPr id="0" name=""/>
        <dsp:cNvSpPr/>
      </dsp:nvSpPr>
      <dsp:spPr>
        <a:xfrm>
          <a:off x="658875" y="4030659"/>
          <a:ext cx="4735072" cy="244079"/>
        </a:xfrm>
        <a:custGeom>
          <a:avLst/>
          <a:gdLst/>
          <a:ahLst/>
          <a:cxnLst/>
          <a:rect l="0" t="0" r="0" b="0"/>
          <a:pathLst>
            <a:path>
              <a:moveTo>
                <a:pt x="4735072" y="0"/>
              </a:moveTo>
              <a:lnTo>
                <a:pt x="4735072" y="145737"/>
              </a:lnTo>
              <a:lnTo>
                <a:pt x="0" y="145737"/>
              </a:lnTo>
              <a:lnTo>
                <a:pt x="0" y="244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F1416-BEF8-46FE-B84F-8E4E96250D2E}">
      <dsp:nvSpPr>
        <dsp:cNvPr id="0" name=""/>
        <dsp:cNvSpPr/>
      </dsp:nvSpPr>
      <dsp:spPr>
        <a:xfrm>
          <a:off x="3768202" y="1524723"/>
          <a:ext cx="3251491" cy="25059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kern="1200" dirty="0"/>
            <a:t>Styrelse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Ordförande: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Ledamot: Bör vara minst en representant från ungdom, junior och senior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Ledamot: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Ledamot: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Ledamot: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Sekreterare: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kern="1200" dirty="0"/>
            <a:t>Kassör:</a:t>
          </a:r>
        </a:p>
      </dsp:txBody>
      <dsp:txXfrm>
        <a:off x="3768202" y="1524723"/>
        <a:ext cx="3251491" cy="2505935"/>
      </dsp:txXfrm>
    </dsp:sp>
    <dsp:sp modelId="{51E2E722-3B4F-4AF5-8B3D-E6E026497551}">
      <dsp:nvSpPr>
        <dsp:cNvPr id="0" name=""/>
        <dsp:cNvSpPr/>
      </dsp:nvSpPr>
      <dsp:spPr>
        <a:xfrm>
          <a:off x="113" y="4274738"/>
          <a:ext cx="1317524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Marknadsansvarig</a:t>
          </a:r>
        </a:p>
      </dsp:txBody>
      <dsp:txXfrm>
        <a:off x="113" y="4274738"/>
        <a:ext cx="1317524" cy="935640"/>
      </dsp:txXfrm>
    </dsp:sp>
    <dsp:sp modelId="{E10E911F-A343-4D53-9D7E-5E1D7F06ABAC}">
      <dsp:nvSpPr>
        <dsp:cNvPr id="0" name=""/>
        <dsp:cNvSpPr/>
      </dsp:nvSpPr>
      <dsp:spPr>
        <a:xfrm>
          <a:off x="1514321" y="4274738"/>
          <a:ext cx="1120354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Ungdomsansvarig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000" kern="1200" dirty="0"/>
        </a:p>
      </dsp:txBody>
      <dsp:txXfrm>
        <a:off x="1514321" y="4274738"/>
        <a:ext cx="1120354" cy="935640"/>
      </dsp:txXfrm>
    </dsp:sp>
    <dsp:sp modelId="{A02F27FA-AC28-4105-A6DB-1640C70276ED}">
      <dsp:nvSpPr>
        <dsp:cNvPr id="0" name=""/>
        <dsp:cNvSpPr/>
      </dsp:nvSpPr>
      <dsp:spPr>
        <a:xfrm>
          <a:off x="2831358" y="4274738"/>
          <a:ext cx="936586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Ansvarig barnskidskola</a:t>
          </a:r>
        </a:p>
      </dsp:txBody>
      <dsp:txXfrm>
        <a:off x="2831358" y="4274738"/>
        <a:ext cx="936586" cy="935640"/>
      </dsp:txXfrm>
    </dsp:sp>
    <dsp:sp modelId="{B97E9674-D48A-4554-ACB3-FFB87128158E}">
      <dsp:nvSpPr>
        <dsp:cNvPr id="0" name=""/>
        <dsp:cNvSpPr/>
      </dsp:nvSpPr>
      <dsp:spPr>
        <a:xfrm>
          <a:off x="3964628" y="4274738"/>
          <a:ext cx="936586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Junioransvarig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000" b="1" kern="1200" dirty="0"/>
        </a:p>
      </dsp:txBody>
      <dsp:txXfrm>
        <a:off x="3964628" y="4274738"/>
        <a:ext cx="936586" cy="935640"/>
      </dsp:txXfrm>
    </dsp:sp>
    <dsp:sp modelId="{D7BC2D91-8029-40E2-A413-7459ED0C2452}">
      <dsp:nvSpPr>
        <dsp:cNvPr id="0" name=""/>
        <dsp:cNvSpPr/>
      </dsp:nvSpPr>
      <dsp:spPr>
        <a:xfrm>
          <a:off x="5097898" y="4274738"/>
          <a:ext cx="936586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Senioransvarig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000" b="1" kern="1200" dirty="0"/>
        </a:p>
      </dsp:txBody>
      <dsp:txXfrm>
        <a:off x="5097898" y="4274738"/>
        <a:ext cx="936586" cy="935640"/>
      </dsp:txXfrm>
    </dsp:sp>
    <dsp:sp modelId="{26EE6783-A55E-4D5B-A0F0-AD9C43411AD0}">
      <dsp:nvSpPr>
        <dsp:cNvPr id="0" name=""/>
        <dsp:cNvSpPr/>
      </dsp:nvSpPr>
      <dsp:spPr>
        <a:xfrm>
          <a:off x="6231168" y="4274738"/>
          <a:ext cx="1447166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Ansvarig vuxenskidskola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000" b="1" kern="1200" dirty="0"/>
        </a:p>
      </dsp:txBody>
      <dsp:txXfrm>
        <a:off x="6231168" y="4274738"/>
        <a:ext cx="1447166" cy="935640"/>
      </dsp:txXfrm>
    </dsp:sp>
    <dsp:sp modelId="{F8E73B5A-824F-4732-B77E-F4570F8FD95D}">
      <dsp:nvSpPr>
        <dsp:cNvPr id="0" name=""/>
        <dsp:cNvSpPr/>
      </dsp:nvSpPr>
      <dsp:spPr>
        <a:xfrm>
          <a:off x="7875018" y="4274738"/>
          <a:ext cx="1443841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Ansvarig tävlingsarrangemang</a:t>
          </a:r>
        </a:p>
      </dsp:txBody>
      <dsp:txXfrm>
        <a:off x="7875018" y="4274738"/>
        <a:ext cx="1443841" cy="935640"/>
      </dsp:txXfrm>
    </dsp:sp>
    <dsp:sp modelId="{94B9169A-8B7F-42C2-A8A2-34B24E734A96}">
      <dsp:nvSpPr>
        <dsp:cNvPr id="0" name=""/>
        <dsp:cNvSpPr/>
      </dsp:nvSpPr>
      <dsp:spPr>
        <a:xfrm>
          <a:off x="9515543" y="4274738"/>
          <a:ext cx="1348085" cy="935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000" b="1" kern="1200" dirty="0"/>
            <a:t>Anläggningsansvarig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000" b="1" kern="1200" dirty="0"/>
        </a:p>
      </dsp:txBody>
      <dsp:txXfrm>
        <a:off x="9515543" y="4274738"/>
        <a:ext cx="1348085" cy="935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9D5E9-F4FF-4291-98E2-BF7681CC3A31}">
      <dsp:nvSpPr>
        <dsp:cNvPr id="0" name=""/>
        <dsp:cNvSpPr/>
      </dsp:nvSpPr>
      <dsp:spPr>
        <a:xfrm>
          <a:off x="5304552" y="2026733"/>
          <a:ext cx="251137" cy="3147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7594"/>
              </a:lnTo>
              <a:lnTo>
                <a:pt x="251137" y="3147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4D1E8-9C4F-4063-9A9B-117A6FC1DEC6}">
      <dsp:nvSpPr>
        <dsp:cNvPr id="0" name=""/>
        <dsp:cNvSpPr/>
      </dsp:nvSpPr>
      <dsp:spPr>
        <a:xfrm>
          <a:off x="5304552" y="2026733"/>
          <a:ext cx="251137" cy="1958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875"/>
              </a:lnTo>
              <a:lnTo>
                <a:pt x="251137" y="19588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3E9E9-3C0F-4C70-9E68-6A3E415B24FD}">
      <dsp:nvSpPr>
        <dsp:cNvPr id="0" name=""/>
        <dsp:cNvSpPr/>
      </dsp:nvSpPr>
      <dsp:spPr>
        <a:xfrm>
          <a:off x="5304552" y="2026733"/>
          <a:ext cx="251137" cy="77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156"/>
              </a:lnTo>
              <a:lnTo>
                <a:pt x="251137" y="7701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82EC2-44CA-4972-B10D-4264778665A6}">
      <dsp:nvSpPr>
        <dsp:cNvPr id="0" name=""/>
        <dsp:cNvSpPr/>
      </dsp:nvSpPr>
      <dsp:spPr>
        <a:xfrm>
          <a:off x="4961330" y="838014"/>
          <a:ext cx="1012922" cy="351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96"/>
              </a:lnTo>
              <a:lnTo>
                <a:pt x="1012922" y="175796"/>
              </a:lnTo>
              <a:lnTo>
                <a:pt x="1012922" y="3515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77671-1503-4610-8AAA-32195145A77A}">
      <dsp:nvSpPr>
        <dsp:cNvPr id="0" name=""/>
        <dsp:cNvSpPr/>
      </dsp:nvSpPr>
      <dsp:spPr>
        <a:xfrm>
          <a:off x="3278707" y="2026733"/>
          <a:ext cx="251137" cy="4336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6313"/>
              </a:lnTo>
              <a:lnTo>
                <a:pt x="251137" y="43363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9BB08-7426-4C1D-AA8E-1978F0296A94}">
      <dsp:nvSpPr>
        <dsp:cNvPr id="0" name=""/>
        <dsp:cNvSpPr/>
      </dsp:nvSpPr>
      <dsp:spPr>
        <a:xfrm>
          <a:off x="3278707" y="2026733"/>
          <a:ext cx="251137" cy="3147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7594"/>
              </a:lnTo>
              <a:lnTo>
                <a:pt x="251137" y="3147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3D25A-F7D9-45E7-ACFF-9621F65438DB}">
      <dsp:nvSpPr>
        <dsp:cNvPr id="0" name=""/>
        <dsp:cNvSpPr/>
      </dsp:nvSpPr>
      <dsp:spPr>
        <a:xfrm>
          <a:off x="3278707" y="2026733"/>
          <a:ext cx="251137" cy="1958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875"/>
              </a:lnTo>
              <a:lnTo>
                <a:pt x="251137" y="19588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CA437-8404-46F4-A539-C595E816B193}">
      <dsp:nvSpPr>
        <dsp:cNvPr id="0" name=""/>
        <dsp:cNvSpPr/>
      </dsp:nvSpPr>
      <dsp:spPr>
        <a:xfrm>
          <a:off x="3278707" y="2026733"/>
          <a:ext cx="251137" cy="77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0156"/>
              </a:lnTo>
              <a:lnTo>
                <a:pt x="251137" y="7701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EDE8C-F457-46AE-92C0-4DEF37CA86E9}">
      <dsp:nvSpPr>
        <dsp:cNvPr id="0" name=""/>
        <dsp:cNvSpPr/>
      </dsp:nvSpPr>
      <dsp:spPr>
        <a:xfrm>
          <a:off x="3948408" y="838014"/>
          <a:ext cx="1012922" cy="351592"/>
        </a:xfrm>
        <a:custGeom>
          <a:avLst/>
          <a:gdLst/>
          <a:ahLst/>
          <a:cxnLst/>
          <a:rect l="0" t="0" r="0" b="0"/>
          <a:pathLst>
            <a:path>
              <a:moveTo>
                <a:pt x="1012922" y="0"/>
              </a:moveTo>
              <a:lnTo>
                <a:pt x="1012922" y="175796"/>
              </a:lnTo>
              <a:lnTo>
                <a:pt x="0" y="175796"/>
              </a:lnTo>
              <a:lnTo>
                <a:pt x="0" y="3515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86BC2-0029-42BF-AC45-84B49C04A0BB}">
      <dsp:nvSpPr>
        <dsp:cNvPr id="0" name=""/>
        <dsp:cNvSpPr/>
      </dsp:nvSpPr>
      <dsp:spPr>
        <a:xfrm>
          <a:off x="4124204" y="888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Marknadsansvarig</a:t>
          </a:r>
        </a:p>
      </dsp:txBody>
      <dsp:txXfrm>
        <a:off x="4124204" y="888"/>
        <a:ext cx="1674252" cy="837126"/>
      </dsp:txXfrm>
    </dsp:sp>
    <dsp:sp modelId="{08CF2BFE-7CE0-4133-89A3-7977ACEBACB9}">
      <dsp:nvSpPr>
        <dsp:cNvPr id="0" name=""/>
        <dsp:cNvSpPr/>
      </dsp:nvSpPr>
      <dsp:spPr>
        <a:xfrm>
          <a:off x="3111282" y="1189607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Sponsorer</a:t>
          </a:r>
        </a:p>
      </dsp:txBody>
      <dsp:txXfrm>
        <a:off x="3111282" y="1189607"/>
        <a:ext cx="1674252" cy="837126"/>
      </dsp:txXfrm>
    </dsp:sp>
    <dsp:sp modelId="{957EB512-8A5E-468B-BBE0-5ECC66C2E1E5}">
      <dsp:nvSpPr>
        <dsp:cNvPr id="0" name=""/>
        <dsp:cNvSpPr/>
      </dsp:nvSpPr>
      <dsp:spPr>
        <a:xfrm>
          <a:off x="3529845" y="2378326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Kläder</a:t>
          </a:r>
        </a:p>
      </dsp:txBody>
      <dsp:txXfrm>
        <a:off x="3529845" y="2378326"/>
        <a:ext cx="1674252" cy="837126"/>
      </dsp:txXfrm>
    </dsp:sp>
    <dsp:sp modelId="{E1485D8C-6ED3-448A-B128-69803D1997E5}">
      <dsp:nvSpPr>
        <dsp:cNvPr id="0" name=""/>
        <dsp:cNvSpPr/>
      </dsp:nvSpPr>
      <dsp:spPr>
        <a:xfrm>
          <a:off x="3529845" y="3567045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Skyltar</a:t>
          </a:r>
        </a:p>
      </dsp:txBody>
      <dsp:txXfrm>
        <a:off x="3529845" y="3567045"/>
        <a:ext cx="1674252" cy="837126"/>
      </dsp:txXfrm>
    </dsp:sp>
    <dsp:sp modelId="{AAF56493-184F-4ABD-B8F0-F46EB9037481}">
      <dsp:nvSpPr>
        <dsp:cNvPr id="0" name=""/>
        <dsp:cNvSpPr/>
      </dsp:nvSpPr>
      <dsp:spPr>
        <a:xfrm>
          <a:off x="3529845" y="4755765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Bilar/övrigt</a:t>
          </a:r>
        </a:p>
      </dsp:txBody>
      <dsp:txXfrm>
        <a:off x="3529845" y="4755765"/>
        <a:ext cx="1674252" cy="837126"/>
      </dsp:txXfrm>
    </dsp:sp>
    <dsp:sp modelId="{36F36B48-E5FD-4A93-9379-07AA0AE5C2C2}">
      <dsp:nvSpPr>
        <dsp:cNvPr id="0" name=""/>
        <dsp:cNvSpPr/>
      </dsp:nvSpPr>
      <dsp:spPr>
        <a:xfrm>
          <a:off x="3529845" y="5944484"/>
          <a:ext cx="1812043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Webb/sociala medier</a:t>
          </a:r>
        </a:p>
      </dsp:txBody>
      <dsp:txXfrm>
        <a:off x="3529845" y="5944484"/>
        <a:ext cx="1812043" cy="837126"/>
      </dsp:txXfrm>
    </dsp:sp>
    <dsp:sp modelId="{2A2872E4-513D-40A0-8989-C3FB3CC8859D}">
      <dsp:nvSpPr>
        <dsp:cNvPr id="0" name=""/>
        <dsp:cNvSpPr/>
      </dsp:nvSpPr>
      <dsp:spPr>
        <a:xfrm>
          <a:off x="5137127" y="1189607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Arrangemang</a:t>
          </a:r>
        </a:p>
      </dsp:txBody>
      <dsp:txXfrm>
        <a:off x="5137127" y="1189607"/>
        <a:ext cx="1674252" cy="837126"/>
      </dsp:txXfrm>
    </dsp:sp>
    <dsp:sp modelId="{C3CE703B-1C4B-4D5F-B574-2FD0EF250D0E}">
      <dsp:nvSpPr>
        <dsp:cNvPr id="0" name=""/>
        <dsp:cNvSpPr/>
      </dsp:nvSpPr>
      <dsp:spPr>
        <a:xfrm>
          <a:off x="5555690" y="2378326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Nätverksträffar</a:t>
          </a:r>
        </a:p>
      </dsp:txBody>
      <dsp:txXfrm>
        <a:off x="5555690" y="2378326"/>
        <a:ext cx="1674252" cy="837126"/>
      </dsp:txXfrm>
    </dsp:sp>
    <dsp:sp modelId="{EF2F839E-FD4B-47D5-9B9C-21A68BC837E6}">
      <dsp:nvSpPr>
        <dsp:cNvPr id="0" name=""/>
        <dsp:cNvSpPr/>
      </dsp:nvSpPr>
      <dsp:spPr>
        <a:xfrm>
          <a:off x="5555690" y="3567045"/>
          <a:ext cx="1674252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Resor</a:t>
          </a:r>
        </a:p>
      </dsp:txBody>
      <dsp:txXfrm>
        <a:off x="5555690" y="3567045"/>
        <a:ext cx="1674252" cy="837126"/>
      </dsp:txXfrm>
    </dsp:sp>
    <dsp:sp modelId="{232D82A3-2A5A-48BE-A532-74955416437B}">
      <dsp:nvSpPr>
        <dsp:cNvPr id="0" name=""/>
        <dsp:cNvSpPr/>
      </dsp:nvSpPr>
      <dsp:spPr>
        <a:xfrm>
          <a:off x="5555690" y="4755765"/>
          <a:ext cx="2196769" cy="837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 err="1"/>
            <a:t>Vallakurser</a:t>
          </a:r>
          <a:r>
            <a:rPr lang="sv-SE" sz="1600" kern="1200" dirty="0"/>
            <a:t>/skidteknik</a:t>
          </a:r>
        </a:p>
      </dsp:txBody>
      <dsp:txXfrm>
        <a:off x="5555690" y="4755765"/>
        <a:ext cx="2196769" cy="8371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E8F88-2EA2-4DC3-9863-78E5FA652934}">
      <dsp:nvSpPr>
        <dsp:cNvPr id="0" name=""/>
        <dsp:cNvSpPr/>
      </dsp:nvSpPr>
      <dsp:spPr>
        <a:xfrm>
          <a:off x="5431871" y="2535690"/>
          <a:ext cx="4500986" cy="390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90"/>
              </a:lnTo>
              <a:lnTo>
                <a:pt x="4500986" y="195290"/>
              </a:lnTo>
              <a:lnTo>
                <a:pt x="4500986" y="390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45113-54DE-41A2-ABA8-832794974F1E}">
      <dsp:nvSpPr>
        <dsp:cNvPr id="0" name=""/>
        <dsp:cNvSpPr/>
      </dsp:nvSpPr>
      <dsp:spPr>
        <a:xfrm>
          <a:off x="5431871" y="2535690"/>
          <a:ext cx="2250493" cy="390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90"/>
              </a:lnTo>
              <a:lnTo>
                <a:pt x="2250493" y="195290"/>
              </a:lnTo>
              <a:lnTo>
                <a:pt x="2250493" y="390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F6257-1B5E-4FE3-8997-E824823F3130}">
      <dsp:nvSpPr>
        <dsp:cNvPr id="0" name=""/>
        <dsp:cNvSpPr/>
      </dsp:nvSpPr>
      <dsp:spPr>
        <a:xfrm>
          <a:off x="4687906" y="3814770"/>
          <a:ext cx="278986" cy="865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19"/>
              </a:lnTo>
              <a:lnTo>
                <a:pt x="278986" y="8659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DCAE9-71C9-430F-A6D2-AAFBE6C79550}">
      <dsp:nvSpPr>
        <dsp:cNvPr id="0" name=""/>
        <dsp:cNvSpPr/>
      </dsp:nvSpPr>
      <dsp:spPr>
        <a:xfrm>
          <a:off x="5386150" y="2535690"/>
          <a:ext cx="91440" cy="3491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1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3E9E9-3C0F-4C70-9E68-6A3E415B24FD}">
      <dsp:nvSpPr>
        <dsp:cNvPr id="0" name=""/>
        <dsp:cNvSpPr/>
      </dsp:nvSpPr>
      <dsp:spPr>
        <a:xfrm>
          <a:off x="2496130" y="3845858"/>
          <a:ext cx="220269" cy="865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5928"/>
              </a:lnTo>
              <a:lnTo>
                <a:pt x="220269" y="8659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882EC2-44CA-4972-B10D-4264778665A6}">
      <dsp:nvSpPr>
        <dsp:cNvPr id="0" name=""/>
        <dsp:cNvSpPr/>
      </dsp:nvSpPr>
      <dsp:spPr>
        <a:xfrm>
          <a:off x="3240095" y="2535690"/>
          <a:ext cx="2191775" cy="380212"/>
        </a:xfrm>
        <a:custGeom>
          <a:avLst/>
          <a:gdLst/>
          <a:ahLst/>
          <a:cxnLst/>
          <a:rect l="0" t="0" r="0" b="0"/>
          <a:pathLst>
            <a:path>
              <a:moveTo>
                <a:pt x="2191775" y="0"/>
              </a:moveTo>
              <a:lnTo>
                <a:pt x="2191775" y="184921"/>
              </a:lnTo>
              <a:lnTo>
                <a:pt x="0" y="184921"/>
              </a:lnTo>
              <a:lnTo>
                <a:pt x="0" y="3802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CA437-8404-46F4-A539-C595E816B193}">
      <dsp:nvSpPr>
        <dsp:cNvPr id="0" name=""/>
        <dsp:cNvSpPr/>
      </dsp:nvSpPr>
      <dsp:spPr>
        <a:xfrm>
          <a:off x="186919" y="3856227"/>
          <a:ext cx="278986" cy="855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559"/>
              </a:lnTo>
              <a:lnTo>
                <a:pt x="278986" y="85555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EDE8C-F457-46AE-92C0-4DEF37CA86E9}">
      <dsp:nvSpPr>
        <dsp:cNvPr id="0" name=""/>
        <dsp:cNvSpPr/>
      </dsp:nvSpPr>
      <dsp:spPr>
        <a:xfrm>
          <a:off x="930884" y="2535690"/>
          <a:ext cx="4500986" cy="390581"/>
        </a:xfrm>
        <a:custGeom>
          <a:avLst/>
          <a:gdLst/>
          <a:ahLst/>
          <a:cxnLst/>
          <a:rect l="0" t="0" r="0" b="0"/>
          <a:pathLst>
            <a:path>
              <a:moveTo>
                <a:pt x="4500986" y="0"/>
              </a:moveTo>
              <a:lnTo>
                <a:pt x="4500986" y="195290"/>
              </a:lnTo>
              <a:lnTo>
                <a:pt x="0" y="195290"/>
              </a:lnTo>
              <a:lnTo>
                <a:pt x="0" y="390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86BC2-0029-42BF-AC45-84B49C04A0BB}">
      <dsp:nvSpPr>
        <dsp:cNvPr id="0" name=""/>
        <dsp:cNvSpPr/>
      </dsp:nvSpPr>
      <dsp:spPr>
        <a:xfrm>
          <a:off x="4501915" y="1605734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Ungdomsansvarig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</dsp:txBody>
      <dsp:txXfrm>
        <a:off x="4501915" y="1605734"/>
        <a:ext cx="1859911" cy="929955"/>
      </dsp:txXfrm>
    </dsp:sp>
    <dsp:sp modelId="{08CF2BFE-7CE0-4133-89A3-7977ACEBACB9}">
      <dsp:nvSpPr>
        <dsp:cNvPr id="0" name=""/>
        <dsp:cNvSpPr/>
      </dsp:nvSpPr>
      <dsp:spPr>
        <a:xfrm>
          <a:off x="928" y="2926271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tränare blå grupp</a:t>
          </a:r>
        </a:p>
      </dsp:txBody>
      <dsp:txXfrm>
        <a:off x="928" y="2926271"/>
        <a:ext cx="1859911" cy="929955"/>
      </dsp:txXfrm>
    </dsp:sp>
    <dsp:sp modelId="{957EB512-8A5E-468B-BBE0-5ECC66C2E1E5}">
      <dsp:nvSpPr>
        <dsp:cNvPr id="0" name=""/>
        <dsp:cNvSpPr/>
      </dsp:nvSpPr>
      <dsp:spPr>
        <a:xfrm>
          <a:off x="465906" y="4246808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Tränare grupp blå</a:t>
          </a:r>
        </a:p>
      </dsp:txBody>
      <dsp:txXfrm>
        <a:off x="465906" y="4246808"/>
        <a:ext cx="1859911" cy="929955"/>
      </dsp:txXfrm>
    </dsp:sp>
    <dsp:sp modelId="{2A2872E4-513D-40A0-8989-C3FB3CC8859D}">
      <dsp:nvSpPr>
        <dsp:cNvPr id="0" name=""/>
        <dsp:cNvSpPr/>
      </dsp:nvSpPr>
      <dsp:spPr>
        <a:xfrm>
          <a:off x="2310139" y="2915902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tränare blå/vit grupp</a:t>
          </a:r>
        </a:p>
      </dsp:txBody>
      <dsp:txXfrm>
        <a:off x="2310139" y="2915902"/>
        <a:ext cx="1859911" cy="929955"/>
      </dsp:txXfrm>
    </dsp:sp>
    <dsp:sp modelId="{C3CE703B-1C4B-4D5F-B574-2FD0EF250D0E}">
      <dsp:nvSpPr>
        <dsp:cNvPr id="0" name=""/>
        <dsp:cNvSpPr/>
      </dsp:nvSpPr>
      <dsp:spPr>
        <a:xfrm>
          <a:off x="2716399" y="4246808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Tränare grupp blå/vit</a:t>
          </a:r>
        </a:p>
      </dsp:txBody>
      <dsp:txXfrm>
        <a:off x="2716399" y="4246808"/>
        <a:ext cx="1859911" cy="929955"/>
      </dsp:txXfrm>
    </dsp:sp>
    <dsp:sp modelId="{94E2E589-7223-48B2-8FCE-7C0BF61A68DB}">
      <dsp:nvSpPr>
        <dsp:cNvPr id="0" name=""/>
        <dsp:cNvSpPr/>
      </dsp:nvSpPr>
      <dsp:spPr>
        <a:xfrm>
          <a:off x="4501915" y="2884814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tränare vit grupp</a:t>
          </a:r>
        </a:p>
      </dsp:txBody>
      <dsp:txXfrm>
        <a:off x="4501915" y="2884814"/>
        <a:ext cx="1859911" cy="929955"/>
      </dsp:txXfrm>
    </dsp:sp>
    <dsp:sp modelId="{D9249F79-52A5-42D7-8EC1-82DF7B793011}">
      <dsp:nvSpPr>
        <dsp:cNvPr id="0" name=""/>
        <dsp:cNvSpPr/>
      </dsp:nvSpPr>
      <dsp:spPr>
        <a:xfrm>
          <a:off x="4966893" y="4215711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Tränare grupp vit</a:t>
          </a:r>
        </a:p>
      </dsp:txBody>
      <dsp:txXfrm>
        <a:off x="4966893" y="4215711"/>
        <a:ext cx="1859911" cy="929955"/>
      </dsp:txXfrm>
    </dsp:sp>
    <dsp:sp modelId="{C5C61228-E348-4995-BBB7-64E4A95A0C1B}">
      <dsp:nvSpPr>
        <dsp:cNvPr id="0" name=""/>
        <dsp:cNvSpPr/>
      </dsp:nvSpPr>
      <dsp:spPr>
        <a:xfrm>
          <a:off x="6752408" y="2926271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USM</a:t>
          </a:r>
        </a:p>
      </dsp:txBody>
      <dsp:txXfrm>
        <a:off x="6752408" y="2926271"/>
        <a:ext cx="1859911" cy="929955"/>
      </dsp:txXfrm>
    </dsp:sp>
    <dsp:sp modelId="{192550DC-60CC-4EBC-A383-2DDCA9C8412C}">
      <dsp:nvSpPr>
        <dsp:cNvPr id="0" name=""/>
        <dsp:cNvSpPr/>
      </dsp:nvSpPr>
      <dsp:spPr>
        <a:xfrm>
          <a:off x="9002901" y="2926271"/>
          <a:ext cx="1859911" cy="9299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bokning läger höst/vinter</a:t>
          </a:r>
        </a:p>
      </dsp:txBody>
      <dsp:txXfrm>
        <a:off x="9002901" y="2926271"/>
        <a:ext cx="1859911" cy="9299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E8F88-2EA2-4DC3-9863-78E5FA652934}">
      <dsp:nvSpPr>
        <dsp:cNvPr id="0" name=""/>
        <dsp:cNvSpPr/>
      </dsp:nvSpPr>
      <dsp:spPr>
        <a:xfrm>
          <a:off x="5431871" y="3145134"/>
          <a:ext cx="4254274" cy="492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15"/>
              </a:lnTo>
              <a:lnTo>
                <a:pt x="4254274" y="246115"/>
              </a:lnTo>
              <a:lnTo>
                <a:pt x="4254274" y="492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45113-54DE-41A2-ABA8-832794974F1E}">
      <dsp:nvSpPr>
        <dsp:cNvPr id="0" name=""/>
        <dsp:cNvSpPr/>
      </dsp:nvSpPr>
      <dsp:spPr>
        <a:xfrm>
          <a:off x="5431871" y="3145134"/>
          <a:ext cx="1418091" cy="492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15"/>
              </a:lnTo>
              <a:lnTo>
                <a:pt x="1418091" y="246115"/>
              </a:lnTo>
              <a:lnTo>
                <a:pt x="1418091" y="492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DCAE9-71C9-430F-A6D2-AAFBE6C79550}">
      <dsp:nvSpPr>
        <dsp:cNvPr id="0" name=""/>
        <dsp:cNvSpPr/>
      </dsp:nvSpPr>
      <dsp:spPr>
        <a:xfrm>
          <a:off x="4013779" y="3145134"/>
          <a:ext cx="1418091" cy="439983"/>
        </a:xfrm>
        <a:custGeom>
          <a:avLst/>
          <a:gdLst/>
          <a:ahLst/>
          <a:cxnLst/>
          <a:rect l="0" t="0" r="0" b="0"/>
          <a:pathLst>
            <a:path>
              <a:moveTo>
                <a:pt x="1418091" y="0"/>
              </a:moveTo>
              <a:lnTo>
                <a:pt x="1418091" y="193868"/>
              </a:lnTo>
              <a:lnTo>
                <a:pt x="0" y="193868"/>
              </a:lnTo>
              <a:lnTo>
                <a:pt x="0" y="439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EDE8C-F457-46AE-92C0-4DEF37CA86E9}">
      <dsp:nvSpPr>
        <dsp:cNvPr id="0" name=""/>
        <dsp:cNvSpPr/>
      </dsp:nvSpPr>
      <dsp:spPr>
        <a:xfrm>
          <a:off x="1177596" y="3145134"/>
          <a:ext cx="4254274" cy="492230"/>
        </a:xfrm>
        <a:custGeom>
          <a:avLst/>
          <a:gdLst/>
          <a:ahLst/>
          <a:cxnLst/>
          <a:rect l="0" t="0" r="0" b="0"/>
          <a:pathLst>
            <a:path>
              <a:moveTo>
                <a:pt x="4254274" y="0"/>
              </a:moveTo>
              <a:lnTo>
                <a:pt x="4254274" y="246115"/>
              </a:lnTo>
              <a:lnTo>
                <a:pt x="0" y="246115"/>
              </a:lnTo>
              <a:lnTo>
                <a:pt x="0" y="492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86BC2-0029-42BF-AC45-84B49C04A0BB}">
      <dsp:nvSpPr>
        <dsp:cNvPr id="0" name=""/>
        <dsp:cNvSpPr/>
      </dsp:nvSpPr>
      <dsp:spPr>
        <a:xfrm>
          <a:off x="4259894" y="1973157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Junioransvarig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</dsp:txBody>
      <dsp:txXfrm>
        <a:off x="4259894" y="1973157"/>
        <a:ext cx="2343953" cy="1171976"/>
      </dsp:txXfrm>
    </dsp:sp>
    <dsp:sp modelId="{08CF2BFE-7CE0-4133-89A3-7977ACEBACB9}">
      <dsp:nvSpPr>
        <dsp:cNvPr id="0" name=""/>
        <dsp:cNvSpPr/>
      </dsp:nvSpPr>
      <dsp:spPr>
        <a:xfrm>
          <a:off x="5619" y="3637364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tränare</a:t>
          </a:r>
        </a:p>
      </dsp:txBody>
      <dsp:txXfrm>
        <a:off x="5619" y="3637364"/>
        <a:ext cx="2343953" cy="1171976"/>
      </dsp:txXfrm>
    </dsp:sp>
    <dsp:sp modelId="{94E2E589-7223-48B2-8FCE-7C0BF61A68DB}">
      <dsp:nvSpPr>
        <dsp:cNvPr id="0" name=""/>
        <dsp:cNvSpPr/>
      </dsp:nvSpPr>
      <dsp:spPr>
        <a:xfrm>
          <a:off x="2841802" y="3585117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Lagledare tävling</a:t>
          </a:r>
        </a:p>
      </dsp:txBody>
      <dsp:txXfrm>
        <a:off x="2841802" y="3585117"/>
        <a:ext cx="2343953" cy="1171976"/>
      </dsp:txXfrm>
    </dsp:sp>
    <dsp:sp modelId="{C5C61228-E348-4995-BBB7-64E4A95A0C1B}">
      <dsp:nvSpPr>
        <dsp:cNvPr id="0" name=""/>
        <dsp:cNvSpPr/>
      </dsp:nvSpPr>
      <dsp:spPr>
        <a:xfrm>
          <a:off x="5677986" y="3637364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Vallaansvarig tävling</a:t>
          </a:r>
        </a:p>
      </dsp:txBody>
      <dsp:txXfrm>
        <a:off x="5677986" y="3637364"/>
        <a:ext cx="2343953" cy="1171976"/>
      </dsp:txXfrm>
    </dsp:sp>
    <dsp:sp modelId="{192550DC-60CC-4EBC-A383-2DDCA9C8412C}">
      <dsp:nvSpPr>
        <dsp:cNvPr id="0" name=""/>
        <dsp:cNvSpPr/>
      </dsp:nvSpPr>
      <dsp:spPr>
        <a:xfrm>
          <a:off x="8514169" y="3637364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bokning läger och tävlingar (resor och boende)</a:t>
          </a:r>
        </a:p>
      </dsp:txBody>
      <dsp:txXfrm>
        <a:off x="8514169" y="3637364"/>
        <a:ext cx="2343953" cy="11719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E8F88-2EA2-4DC3-9863-78E5FA652934}">
      <dsp:nvSpPr>
        <dsp:cNvPr id="0" name=""/>
        <dsp:cNvSpPr/>
      </dsp:nvSpPr>
      <dsp:spPr>
        <a:xfrm>
          <a:off x="5431871" y="3057758"/>
          <a:ext cx="3843088" cy="666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491"/>
              </a:lnTo>
              <a:lnTo>
                <a:pt x="3843088" y="333491"/>
              </a:lnTo>
              <a:lnTo>
                <a:pt x="3843088" y="6669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45113-54DE-41A2-ABA8-832794974F1E}">
      <dsp:nvSpPr>
        <dsp:cNvPr id="0" name=""/>
        <dsp:cNvSpPr/>
      </dsp:nvSpPr>
      <dsp:spPr>
        <a:xfrm>
          <a:off x="5386150" y="3057758"/>
          <a:ext cx="91440" cy="6669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69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DCAE9-71C9-430F-A6D2-AAFBE6C79550}">
      <dsp:nvSpPr>
        <dsp:cNvPr id="0" name=""/>
        <dsp:cNvSpPr/>
      </dsp:nvSpPr>
      <dsp:spPr>
        <a:xfrm>
          <a:off x="1588782" y="3057758"/>
          <a:ext cx="3843088" cy="596186"/>
        </a:xfrm>
        <a:custGeom>
          <a:avLst/>
          <a:gdLst/>
          <a:ahLst/>
          <a:cxnLst/>
          <a:rect l="0" t="0" r="0" b="0"/>
          <a:pathLst>
            <a:path>
              <a:moveTo>
                <a:pt x="3843088" y="0"/>
              </a:moveTo>
              <a:lnTo>
                <a:pt x="3843088" y="262695"/>
              </a:lnTo>
              <a:lnTo>
                <a:pt x="0" y="262695"/>
              </a:lnTo>
              <a:lnTo>
                <a:pt x="0" y="5961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86BC2-0029-42BF-AC45-84B49C04A0BB}">
      <dsp:nvSpPr>
        <dsp:cNvPr id="0" name=""/>
        <dsp:cNvSpPr/>
      </dsp:nvSpPr>
      <dsp:spPr>
        <a:xfrm>
          <a:off x="3843817" y="1469705"/>
          <a:ext cx="3176106" cy="1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Senioransvarig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</dsp:txBody>
      <dsp:txXfrm>
        <a:off x="3843817" y="1469705"/>
        <a:ext cx="3176106" cy="1588053"/>
      </dsp:txXfrm>
    </dsp:sp>
    <dsp:sp modelId="{94E2E589-7223-48B2-8FCE-7C0BF61A68DB}">
      <dsp:nvSpPr>
        <dsp:cNvPr id="0" name=""/>
        <dsp:cNvSpPr/>
      </dsp:nvSpPr>
      <dsp:spPr>
        <a:xfrm>
          <a:off x="729" y="3653945"/>
          <a:ext cx="3176106" cy="1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Lagledare tävling</a:t>
          </a:r>
        </a:p>
      </dsp:txBody>
      <dsp:txXfrm>
        <a:off x="729" y="3653945"/>
        <a:ext cx="3176106" cy="1588053"/>
      </dsp:txXfrm>
    </dsp:sp>
    <dsp:sp modelId="{C5C61228-E348-4995-BBB7-64E4A95A0C1B}">
      <dsp:nvSpPr>
        <dsp:cNvPr id="0" name=""/>
        <dsp:cNvSpPr/>
      </dsp:nvSpPr>
      <dsp:spPr>
        <a:xfrm>
          <a:off x="3843817" y="3724740"/>
          <a:ext cx="3176106" cy="1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Vallaansvarig tävling</a:t>
          </a:r>
        </a:p>
      </dsp:txBody>
      <dsp:txXfrm>
        <a:off x="3843817" y="3724740"/>
        <a:ext cx="3176106" cy="1588053"/>
      </dsp:txXfrm>
    </dsp:sp>
    <dsp:sp modelId="{192550DC-60CC-4EBC-A383-2DDCA9C8412C}">
      <dsp:nvSpPr>
        <dsp:cNvPr id="0" name=""/>
        <dsp:cNvSpPr/>
      </dsp:nvSpPr>
      <dsp:spPr>
        <a:xfrm>
          <a:off x="7686906" y="3724740"/>
          <a:ext cx="3176106" cy="1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Ansvarig bokning läger och tävlingar (resor och boende)</a:t>
          </a:r>
        </a:p>
      </dsp:txBody>
      <dsp:txXfrm>
        <a:off x="7686906" y="3724740"/>
        <a:ext cx="3176106" cy="15880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F393A-DED4-4CA5-9FFE-5787ACB2BB68}">
      <dsp:nvSpPr>
        <dsp:cNvPr id="0" name=""/>
        <dsp:cNvSpPr/>
      </dsp:nvSpPr>
      <dsp:spPr>
        <a:xfrm>
          <a:off x="5431871" y="3145134"/>
          <a:ext cx="4254274" cy="492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15"/>
              </a:lnTo>
              <a:lnTo>
                <a:pt x="4254274" y="246115"/>
              </a:lnTo>
              <a:lnTo>
                <a:pt x="4254274" y="492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E8F88-2EA2-4DC3-9863-78E5FA652934}">
      <dsp:nvSpPr>
        <dsp:cNvPr id="0" name=""/>
        <dsp:cNvSpPr/>
      </dsp:nvSpPr>
      <dsp:spPr>
        <a:xfrm>
          <a:off x="5431871" y="3145134"/>
          <a:ext cx="1418091" cy="492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15"/>
              </a:lnTo>
              <a:lnTo>
                <a:pt x="1418091" y="246115"/>
              </a:lnTo>
              <a:lnTo>
                <a:pt x="1418091" y="492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45113-54DE-41A2-ABA8-832794974F1E}">
      <dsp:nvSpPr>
        <dsp:cNvPr id="0" name=""/>
        <dsp:cNvSpPr/>
      </dsp:nvSpPr>
      <dsp:spPr>
        <a:xfrm>
          <a:off x="4013779" y="3145134"/>
          <a:ext cx="1418091" cy="492230"/>
        </a:xfrm>
        <a:custGeom>
          <a:avLst/>
          <a:gdLst/>
          <a:ahLst/>
          <a:cxnLst/>
          <a:rect l="0" t="0" r="0" b="0"/>
          <a:pathLst>
            <a:path>
              <a:moveTo>
                <a:pt x="1418091" y="0"/>
              </a:moveTo>
              <a:lnTo>
                <a:pt x="1418091" y="246115"/>
              </a:lnTo>
              <a:lnTo>
                <a:pt x="0" y="246115"/>
              </a:lnTo>
              <a:lnTo>
                <a:pt x="0" y="492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DCAE9-71C9-430F-A6D2-AAFBE6C79550}">
      <dsp:nvSpPr>
        <dsp:cNvPr id="0" name=""/>
        <dsp:cNvSpPr/>
      </dsp:nvSpPr>
      <dsp:spPr>
        <a:xfrm>
          <a:off x="1177596" y="3145134"/>
          <a:ext cx="4254274" cy="439983"/>
        </a:xfrm>
        <a:custGeom>
          <a:avLst/>
          <a:gdLst/>
          <a:ahLst/>
          <a:cxnLst/>
          <a:rect l="0" t="0" r="0" b="0"/>
          <a:pathLst>
            <a:path>
              <a:moveTo>
                <a:pt x="4254274" y="0"/>
              </a:moveTo>
              <a:lnTo>
                <a:pt x="4254274" y="193868"/>
              </a:lnTo>
              <a:lnTo>
                <a:pt x="0" y="193868"/>
              </a:lnTo>
              <a:lnTo>
                <a:pt x="0" y="4399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86BC2-0029-42BF-AC45-84B49C04A0BB}">
      <dsp:nvSpPr>
        <dsp:cNvPr id="0" name=""/>
        <dsp:cNvSpPr/>
      </dsp:nvSpPr>
      <dsp:spPr>
        <a:xfrm>
          <a:off x="4259894" y="1973157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Ansvarig tävlingsarrangemang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</dsp:txBody>
      <dsp:txXfrm>
        <a:off x="4259894" y="1973157"/>
        <a:ext cx="2343953" cy="1171976"/>
      </dsp:txXfrm>
    </dsp:sp>
    <dsp:sp modelId="{94E2E589-7223-48B2-8FCE-7C0BF61A68DB}">
      <dsp:nvSpPr>
        <dsp:cNvPr id="0" name=""/>
        <dsp:cNvSpPr/>
      </dsp:nvSpPr>
      <dsp:spPr>
        <a:xfrm>
          <a:off x="5619" y="3585117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Tävlingsledare Stadssprinten</a:t>
          </a:r>
        </a:p>
      </dsp:txBody>
      <dsp:txXfrm>
        <a:off x="5619" y="3585117"/>
        <a:ext cx="2343953" cy="1171976"/>
      </dsp:txXfrm>
    </dsp:sp>
    <dsp:sp modelId="{C5C61228-E348-4995-BBB7-64E4A95A0C1B}">
      <dsp:nvSpPr>
        <dsp:cNvPr id="0" name=""/>
        <dsp:cNvSpPr/>
      </dsp:nvSpPr>
      <dsp:spPr>
        <a:xfrm>
          <a:off x="2841802" y="3637364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Tävlingsledare Lilla Vildmannaloppet</a:t>
          </a:r>
        </a:p>
      </dsp:txBody>
      <dsp:txXfrm>
        <a:off x="2841802" y="3637364"/>
        <a:ext cx="2343953" cy="1171976"/>
      </dsp:txXfrm>
    </dsp:sp>
    <dsp:sp modelId="{192550DC-60CC-4EBC-A383-2DDCA9C8412C}">
      <dsp:nvSpPr>
        <dsp:cNvPr id="0" name=""/>
        <dsp:cNvSpPr/>
      </dsp:nvSpPr>
      <dsp:spPr>
        <a:xfrm>
          <a:off x="5677986" y="3637364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Tävlingsledare Stora Vildmannaloppet</a:t>
          </a:r>
        </a:p>
      </dsp:txBody>
      <dsp:txXfrm>
        <a:off x="5677986" y="3637364"/>
        <a:ext cx="2343953" cy="1171976"/>
      </dsp:txXfrm>
    </dsp:sp>
    <dsp:sp modelId="{C943FD73-CD06-4D2F-B8D2-DC33C72C07FA}">
      <dsp:nvSpPr>
        <dsp:cNvPr id="0" name=""/>
        <dsp:cNvSpPr/>
      </dsp:nvSpPr>
      <dsp:spPr>
        <a:xfrm>
          <a:off x="8514169" y="3637364"/>
          <a:ext cx="2343953" cy="1171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Tävlingsledare andra arrangemang</a:t>
          </a:r>
        </a:p>
      </dsp:txBody>
      <dsp:txXfrm>
        <a:off x="8514169" y="3637364"/>
        <a:ext cx="2343953" cy="11719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751E3-54C3-4E02-8C0B-6E2D1E761D9D}">
      <dsp:nvSpPr>
        <dsp:cNvPr id="0" name=""/>
        <dsp:cNvSpPr/>
      </dsp:nvSpPr>
      <dsp:spPr>
        <a:xfrm>
          <a:off x="5427182" y="4949746"/>
          <a:ext cx="210770" cy="998365"/>
        </a:xfrm>
        <a:custGeom>
          <a:avLst/>
          <a:gdLst/>
          <a:ahLst/>
          <a:cxnLst/>
          <a:rect l="0" t="0" r="0" b="0"/>
          <a:pathLst>
            <a:path>
              <a:moveTo>
                <a:pt x="210770" y="0"/>
              </a:moveTo>
              <a:lnTo>
                <a:pt x="0" y="9983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9F9F5-6F07-42B5-88C8-C88D06E3AF49}">
      <dsp:nvSpPr>
        <dsp:cNvPr id="0" name=""/>
        <dsp:cNvSpPr/>
      </dsp:nvSpPr>
      <dsp:spPr>
        <a:xfrm>
          <a:off x="6622644" y="3353497"/>
          <a:ext cx="91440" cy="3082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2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45113-54DE-41A2-ABA8-832794974F1E}">
      <dsp:nvSpPr>
        <dsp:cNvPr id="0" name=""/>
        <dsp:cNvSpPr/>
      </dsp:nvSpPr>
      <dsp:spPr>
        <a:xfrm>
          <a:off x="6613319" y="1889270"/>
          <a:ext cx="91440" cy="1762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55045" y="0"/>
              </a:lnTo>
              <a:lnTo>
                <a:pt x="55045" y="1762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C1D139-369C-41DD-BBC7-1C79ACBB8824}">
      <dsp:nvSpPr>
        <dsp:cNvPr id="0" name=""/>
        <dsp:cNvSpPr/>
      </dsp:nvSpPr>
      <dsp:spPr>
        <a:xfrm>
          <a:off x="1949158" y="601256"/>
          <a:ext cx="2576027" cy="1288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/>
            <a:t>Anläggningsansvarig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 err="1"/>
            <a:t>Asfaltsbanan</a:t>
          </a:r>
          <a:endParaRPr lang="sv-SE" sz="1800" b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800" b="1" kern="1200" dirty="0"/>
        </a:p>
      </dsp:txBody>
      <dsp:txXfrm>
        <a:off x="1949158" y="601256"/>
        <a:ext cx="2576027" cy="1288013"/>
      </dsp:txXfrm>
    </dsp:sp>
    <dsp:sp modelId="{14686BC2-0029-42BF-AC45-84B49C04A0BB}">
      <dsp:nvSpPr>
        <dsp:cNvPr id="0" name=""/>
        <dsp:cNvSpPr/>
      </dsp:nvSpPr>
      <dsp:spPr>
        <a:xfrm>
          <a:off x="5371025" y="601256"/>
          <a:ext cx="2576027" cy="1288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b="1" kern="1200" dirty="0"/>
            <a:t>Anläggningsansvarig Nydala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</dsp:txBody>
      <dsp:txXfrm>
        <a:off x="5371025" y="601256"/>
        <a:ext cx="2576027" cy="1288013"/>
      </dsp:txXfrm>
    </dsp:sp>
    <dsp:sp modelId="{C5C61228-E348-4995-BBB7-64E4A95A0C1B}">
      <dsp:nvSpPr>
        <dsp:cNvPr id="0" name=""/>
        <dsp:cNvSpPr/>
      </dsp:nvSpPr>
      <dsp:spPr>
        <a:xfrm>
          <a:off x="5380350" y="2065483"/>
          <a:ext cx="2576027" cy="1288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Arbetsgrupp ungdom</a:t>
          </a:r>
        </a:p>
      </dsp:txBody>
      <dsp:txXfrm>
        <a:off x="5380350" y="2065483"/>
        <a:ext cx="2576027" cy="1288013"/>
      </dsp:txXfrm>
    </dsp:sp>
    <dsp:sp modelId="{2FA40CD8-8158-4557-9A60-6476BE5B1074}">
      <dsp:nvSpPr>
        <dsp:cNvPr id="0" name=""/>
        <dsp:cNvSpPr/>
      </dsp:nvSpPr>
      <dsp:spPr>
        <a:xfrm>
          <a:off x="5380350" y="3661732"/>
          <a:ext cx="2576027" cy="1288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Arbetsgrupp junior</a:t>
          </a:r>
        </a:p>
      </dsp:txBody>
      <dsp:txXfrm>
        <a:off x="5380350" y="3661732"/>
        <a:ext cx="2576027" cy="1288013"/>
      </dsp:txXfrm>
    </dsp:sp>
    <dsp:sp modelId="{EF55EC2E-1495-4F4C-833E-C19AE80E6242}">
      <dsp:nvSpPr>
        <dsp:cNvPr id="0" name=""/>
        <dsp:cNvSpPr/>
      </dsp:nvSpPr>
      <dsp:spPr>
        <a:xfrm>
          <a:off x="5427182" y="5304104"/>
          <a:ext cx="2576027" cy="1288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Arbetsgrupp senior</a:t>
          </a:r>
        </a:p>
      </dsp:txBody>
      <dsp:txXfrm>
        <a:off x="5427182" y="5304104"/>
        <a:ext cx="2576027" cy="12880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E8F88-2EA2-4DC3-9863-78E5FA652934}">
      <dsp:nvSpPr>
        <dsp:cNvPr id="0" name=""/>
        <dsp:cNvSpPr/>
      </dsp:nvSpPr>
      <dsp:spPr>
        <a:xfrm>
          <a:off x="8312050" y="3603137"/>
          <a:ext cx="91440" cy="3040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92396" y="0"/>
              </a:lnTo>
              <a:lnTo>
                <a:pt x="92396" y="3040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F648A1-9C58-4C41-827F-96A035BE39CA}">
      <dsp:nvSpPr>
        <dsp:cNvPr id="0" name=""/>
        <dsp:cNvSpPr/>
      </dsp:nvSpPr>
      <dsp:spPr>
        <a:xfrm>
          <a:off x="2413574" y="3575156"/>
          <a:ext cx="91440" cy="266696"/>
        </a:xfrm>
        <a:custGeom>
          <a:avLst/>
          <a:gdLst/>
          <a:ahLst/>
          <a:cxnLst/>
          <a:rect l="0" t="0" r="0" b="0"/>
          <a:pathLst>
            <a:path>
              <a:moveTo>
                <a:pt x="64390" y="0"/>
              </a:moveTo>
              <a:lnTo>
                <a:pt x="45720" y="0"/>
              </a:lnTo>
              <a:lnTo>
                <a:pt x="45720" y="2666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A06E6-2FDA-45DA-9145-DEB0E34F4B76}">
      <dsp:nvSpPr>
        <dsp:cNvPr id="0" name=""/>
        <dsp:cNvSpPr/>
      </dsp:nvSpPr>
      <dsp:spPr>
        <a:xfrm>
          <a:off x="21289" y="1118481"/>
          <a:ext cx="4913350" cy="2456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/>
            <a:t>Ansvarig Barnskidskolan</a:t>
          </a:r>
        </a:p>
      </dsp:txBody>
      <dsp:txXfrm>
        <a:off x="21289" y="1118481"/>
        <a:ext cx="4913350" cy="2456675"/>
      </dsp:txXfrm>
    </dsp:sp>
    <dsp:sp modelId="{CE052F84-45C5-4892-929D-234E7493CD7D}">
      <dsp:nvSpPr>
        <dsp:cNvPr id="0" name=""/>
        <dsp:cNvSpPr/>
      </dsp:nvSpPr>
      <dsp:spPr>
        <a:xfrm>
          <a:off x="2619" y="3841852"/>
          <a:ext cx="4913350" cy="2456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Ledare</a:t>
          </a:r>
        </a:p>
      </dsp:txBody>
      <dsp:txXfrm>
        <a:off x="2619" y="3841852"/>
        <a:ext cx="4913350" cy="2456675"/>
      </dsp:txXfrm>
    </dsp:sp>
    <dsp:sp modelId="{14686BC2-0029-42BF-AC45-84B49C04A0BB}">
      <dsp:nvSpPr>
        <dsp:cNvPr id="0" name=""/>
        <dsp:cNvSpPr/>
      </dsp:nvSpPr>
      <dsp:spPr>
        <a:xfrm>
          <a:off x="5901095" y="1146462"/>
          <a:ext cx="4913350" cy="2456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/>
            <a:t>Vuxenskidskolan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600" b="1" kern="1200" dirty="0"/>
        </a:p>
      </dsp:txBody>
      <dsp:txXfrm>
        <a:off x="5901095" y="1146462"/>
        <a:ext cx="4913350" cy="2456675"/>
      </dsp:txXfrm>
    </dsp:sp>
    <dsp:sp modelId="{192550DC-60CC-4EBC-A383-2DDCA9C8412C}">
      <dsp:nvSpPr>
        <dsp:cNvPr id="0" name=""/>
        <dsp:cNvSpPr/>
      </dsp:nvSpPr>
      <dsp:spPr>
        <a:xfrm>
          <a:off x="5947772" y="3907151"/>
          <a:ext cx="4913350" cy="2456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Ledare</a:t>
          </a:r>
        </a:p>
      </dsp:txBody>
      <dsp:txXfrm>
        <a:off x="5947772" y="3907151"/>
        <a:ext cx="4913350" cy="2456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EF2BFC-269A-4500-984C-EBA9AA3CC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F23522E-C5E9-41BA-874F-8D79E4F6A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9AF274-EC57-43FC-9751-3E0580B54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8FE535-6042-4122-8C37-0762313EF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C811C1-8F35-489A-9D7B-84259C7D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51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04CE50-7037-4CC0-BDA5-79B0741C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2513041-5D7C-484A-B89D-831507413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9EF504-548A-4649-B544-73E4B7901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9598D8C-2C89-48BC-A893-4F780A7B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689C30-470C-42D8-B007-85D929DD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836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E16A938-C3DB-4C1A-9B30-5E481FC4D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698995-6F23-4357-A639-6283C3AFF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32983E-C8B4-4A5A-A8F3-5F3D03D6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CA336-5042-4781-9054-038DDA3B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CFC992-35B2-4D19-B942-EC31FC47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336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DBA3BF-5F92-458E-B49E-B14FD1AF3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4F6D8-B7D9-4A89-A8BE-67A3CA6F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A80B7B-8EE4-4CC4-96C1-6698DFEC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5445D30-6ACF-4111-B02D-15FBC94D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374B2D-8F44-4C6D-8258-EE4E97634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220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88C69-209A-4D62-A602-D6E5046D9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F3580B-D93C-4A9A-8D4D-CB4BF2D0E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DAC7EA-C0C9-43E0-8EB9-3EB6BF34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F29204-59D8-4114-8213-32E016A3D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AD3614-3E43-41E9-B874-6AF0FA7C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80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F9F7A-4F69-4089-89A0-4AD5697D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13C2E8-62E6-47F9-9AB0-1D768B6A9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BAE8466-0CAC-46AC-AE58-0FB8C6AF2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09F924-08F1-4590-B9D0-086931D4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187C0E-9A2F-4FEC-8CB0-5CD386F1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ABC1F6-5DD7-4C36-B45B-BA4C886B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70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6581CA-E30D-4924-AA84-C190D6407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B4CC646-317B-47CA-9FB8-AC81B2927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315D7C-6267-4964-B87E-917A75DB3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7F24424-DB77-4D3A-8AED-415B7071D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EEB4334-F58A-4C42-8DBB-34F2191DE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384A69F-CC3D-4A29-81CE-F3E1EED11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DCEE681-F1CB-4452-B831-F19E7EC0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B4B694A-EE85-476F-8541-B675C1983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59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24EAB6-B20E-40A6-9E55-FDCC7C443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6A7BEC6-C71D-47A5-917E-537EBD8D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57546F3-9F1C-4825-9B0B-F5B586111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75DFDF-7FB3-4FEB-8A81-50FB5C7A9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10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D871652-06A1-47D1-9085-8960B1B92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33363C8-AEBF-4BF5-B2CE-47931AB7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829D9F-B074-4854-835F-C7E13816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302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F5A74-28BB-4866-AC7D-A3200D934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59123C-3BB9-4AD5-AD50-0548905F0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F0B7A6-8D32-4E68-A1D1-A56BCCBB5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92C9BA-62AC-47FD-9E67-DDF4424A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A94A31D-6332-473E-B1A1-B4724BBA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5283E7-12A0-4CE8-BDBA-C7E8EE3E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801F41-656C-44D9-9DB3-13BB875E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06C3810-56A8-4AB8-87D9-AAC06A0C9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67B9A9-8ACA-4B6B-A560-E1EC29DBD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E81B165-BC7F-4239-AFCA-59AB64AF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2E5CC3-9BE3-4907-B141-84A7BF3A7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B12EDF-C70F-4F1E-AFB2-BF912E50E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338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F247386-3706-4EBF-96FB-21ECD5CE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37F6BB-D846-47C0-A13F-26EAA6600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CF4340-87F4-4C3F-9A30-8D570E7177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CBF2F-06AA-41DA-A03C-358BDCB5B12D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DE0E5E-54EB-4D34-B9FD-56CC386F1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A52923-FFDE-4676-BDC0-50683859A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F04EF-01CD-4454-8ACF-F60DFFD64B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933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5269623"/>
              </p:ext>
            </p:extLst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56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/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5BC86B0-3285-41DD-AA1E-BE470287EC25}"/>
              </a:ext>
            </a:extLst>
          </p:cNvPr>
          <p:cNvSpPr txBox="1"/>
          <p:nvPr/>
        </p:nvSpPr>
        <p:spPr>
          <a:xfrm>
            <a:off x="1091683" y="158620"/>
            <a:ext cx="2640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IFK Umeå skidor</a:t>
            </a:r>
          </a:p>
          <a:p>
            <a:r>
              <a:rPr lang="sv-SE" sz="2400" b="1" dirty="0"/>
              <a:t>Marknad</a:t>
            </a:r>
          </a:p>
          <a:p>
            <a:r>
              <a:rPr lang="sv-SE" sz="1600" dirty="0"/>
              <a:t>Gemensamt för hela skidsektionen</a:t>
            </a:r>
          </a:p>
        </p:txBody>
      </p:sp>
    </p:spTree>
    <p:extLst>
      <p:ext uri="{BB962C8B-B14F-4D97-AF65-F5344CB8AC3E}">
        <p14:creationId xmlns:p14="http://schemas.microsoft.com/office/powerpoint/2010/main" val="130121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6100094"/>
              </p:ext>
            </p:extLst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5BC86B0-3285-41DD-AA1E-BE470287EC25}"/>
              </a:ext>
            </a:extLst>
          </p:cNvPr>
          <p:cNvSpPr txBox="1"/>
          <p:nvPr/>
        </p:nvSpPr>
        <p:spPr>
          <a:xfrm>
            <a:off x="1091683" y="158620"/>
            <a:ext cx="2640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IFK Umeå skidor</a:t>
            </a:r>
          </a:p>
          <a:p>
            <a:r>
              <a:rPr lang="sv-SE" sz="2400" b="1" dirty="0"/>
              <a:t>Ungdom</a:t>
            </a:r>
          </a:p>
        </p:txBody>
      </p:sp>
    </p:spTree>
    <p:extLst>
      <p:ext uri="{BB962C8B-B14F-4D97-AF65-F5344CB8AC3E}">
        <p14:creationId xmlns:p14="http://schemas.microsoft.com/office/powerpoint/2010/main" val="87982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3316925"/>
              </p:ext>
            </p:extLst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5BC86B0-3285-41DD-AA1E-BE470287EC25}"/>
              </a:ext>
            </a:extLst>
          </p:cNvPr>
          <p:cNvSpPr txBox="1"/>
          <p:nvPr/>
        </p:nvSpPr>
        <p:spPr>
          <a:xfrm>
            <a:off x="1091683" y="158620"/>
            <a:ext cx="2640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IFK Umeå skidor</a:t>
            </a:r>
          </a:p>
          <a:p>
            <a:r>
              <a:rPr lang="sv-SE" sz="2400" b="1" dirty="0"/>
              <a:t>Junior</a:t>
            </a:r>
          </a:p>
        </p:txBody>
      </p:sp>
    </p:spTree>
    <p:extLst>
      <p:ext uri="{BB962C8B-B14F-4D97-AF65-F5344CB8AC3E}">
        <p14:creationId xmlns:p14="http://schemas.microsoft.com/office/powerpoint/2010/main" val="253750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1274583"/>
              </p:ext>
            </p:extLst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5BC86B0-3285-41DD-AA1E-BE470287EC25}"/>
              </a:ext>
            </a:extLst>
          </p:cNvPr>
          <p:cNvSpPr txBox="1"/>
          <p:nvPr/>
        </p:nvSpPr>
        <p:spPr>
          <a:xfrm>
            <a:off x="1091683" y="158620"/>
            <a:ext cx="2640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IFK Umeå skidor</a:t>
            </a:r>
          </a:p>
          <a:p>
            <a:r>
              <a:rPr lang="sv-SE" sz="2400" b="1" dirty="0"/>
              <a:t>Senior</a:t>
            </a:r>
          </a:p>
        </p:txBody>
      </p:sp>
    </p:spTree>
    <p:extLst>
      <p:ext uri="{BB962C8B-B14F-4D97-AF65-F5344CB8AC3E}">
        <p14:creationId xmlns:p14="http://schemas.microsoft.com/office/powerpoint/2010/main" val="36811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053178"/>
              </p:ext>
            </p:extLst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5BC86B0-3285-41DD-AA1E-BE470287EC25}"/>
              </a:ext>
            </a:extLst>
          </p:cNvPr>
          <p:cNvSpPr txBox="1"/>
          <p:nvPr/>
        </p:nvSpPr>
        <p:spPr>
          <a:xfrm>
            <a:off x="1091682" y="158620"/>
            <a:ext cx="101943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IFK Umeå skidor</a:t>
            </a:r>
          </a:p>
          <a:p>
            <a:r>
              <a:rPr lang="sv-SE" sz="2400" b="1" dirty="0"/>
              <a:t>Tävlingsarrangemang</a:t>
            </a:r>
          </a:p>
          <a:p>
            <a:r>
              <a:rPr lang="sv-SE" sz="2400" dirty="0"/>
              <a:t>Detta gäller hela skidsektionen, arbetsgrupper kommer att bildas under respektive arrangemang</a:t>
            </a:r>
          </a:p>
        </p:txBody>
      </p:sp>
    </p:spTree>
    <p:extLst>
      <p:ext uri="{BB962C8B-B14F-4D97-AF65-F5344CB8AC3E}">
        <p14:creationId xmlns:p14="http://schemas.microsoft.com/office/powerpoint/2010/main" val="915799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8265376"/>
              </p:ext>
            </p:extLst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5BC86B0-3285-41DD-AA1E-BE470287EC25}"/>
              </a:ext>
            </a:extLst>
          </p:cNvPr>
          <p:cNvSpPr txBox="1"/>
          <p:nvPr/>
        </p:nvSpPr>
        <p:spPr>
          <a:xfrm>
            <a:off x="494524" y="270588"/>
            <a:ext cx="2640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IFK Umeå skidor</a:t>
            </a:r>
          </a:p>
          <a:p>
            <a:r>
              <a:rPr lang="sv-SE" sz="2400" b="1" dirty="0"/>
              <a:t>Anläggning</a:t>
            </a:r>
          </a:p>
        </p:txBody>
      </p:sp>
    </p:spTree>
    <p:extLst>
      <p:ext uri="{BB962C8B-B14F-4D97-AF65-F5344CB8AC3E}">
        <p14:creationId xmlns:p14="http://schemas.microsoft.com/office/powerpoint/2010/main" val="586056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ED4D265-1656-477C-B7F8-7D8B49E6FD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8863231"/>
              </p:ext>
            </p:extLst>
          </p:nvPr>
        </p:nvGraphicFramePr>
        <p:xfrm>
          <a:off x="906012" y="75501"/>
          <a:ext cx="10863742" cy="678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5BC86B0-3285-41DD-AA1E-BE470287EC25}"/>
              </a:ext>
            </a:extLst>
          </p:cNvPr>
          <p:cNvSpPr txBox="1"/>
          <p:nvPr/>
        </p:nvSpPr>
        <p:spPr>
          <a:xfrm>
            <a:off x="1091683" y="158620"/>
            <a:ext cx="2640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IFK Umeå skidor</a:t>
            </a:r>
          </a:p>
          <a:p>
            <a:r>
              <a:rPr lang="sv-SE" sz="2400" b="1" dirty="0"/>
              <a:t>Skidskola</a:t>
            </a:r>
          </a:p>
        </p:txBody>
      </p:sp>
    </p:spTree>
    <p:extLst>
      <p:ext uri="{BB962C8B-B14F-4D97-AF65-F5344CB8AC3E}">
        <p14:creationId xmlns:p14="http://schemas.microsoft.com/office/powerpoint/2010/main" val="202192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192</Words>
  <Application>Microsoft Office PowerPoint</Application>
  <PresentationFormat>Bredbild</PresentationFormat>
  <Paragraphs>75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Pernilla Abrahamsson</dc:creator>
  <cp:lastModifiedBy>Monica Svonni</cp:lastModifiedBy>
  <cp:revision>16</cp:revision>
  <dcterms:created xsi:type="dcterms:W3CDTF">2018-08-09T12:15:29Z</dcterms:created>
  <dcterms:modified xsi:type="dcterms:W3CDTF">2019-04-03T08:49:57Z</dcterms:modified>
</cp:coreProperties>
</file>